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  <p:sldMasterId id="2147483681" r:id="rId2"/>
  </p:sldMasterIdLst>
  <p:notesMasterIdLst>
    <p:notesMasterId r:id="rId23"/>
  </p:notesMasterIdLst>
  <p:sldIdLst>
    <p:sldId id="307" r:id="rId3"/>
    <p:sldId id="259" r:id="rId4"/>
    <p:sldId id="317" r:id="rId5"/>
    <p:sldId id="260" r:id="rId6"/>
    <p:sldId id="265" r:id="rId7"/>
    <p:sldId id="316" r:id="rId8"/>
    <p:sldId id="308" r:id="rId9"/>
    <p:sldId id="257" r:id="rId10"/>
    <p:sldId id="315" r:id="rId11"/>
    <p:sldId id="310" r:id="rId12"/>
    <p:sldId id="280" r:id="rId13"/>
    <p:sldId id="311" r:id="rId14"/>
    <p:sldId id="274" r:id="rId15"/>
    <p:sldId id="312" r:id="rId16"/>
    <p:sldId id="276" r:id="rId17"/>
    <p:sldId id="261" r:id="rId18"/>
    <p:sldId id="275" r:id="rId19"/>
    <p:sldId id="313" r:id="rId20"/>
    <p:sldId id="292" r:id="rId21"/>
    <p:sldId id="306" r:id="rId22"/>
  </p:sldIdLst>
  <p:sldSz cx="9144000" cy="5143500" type="screen16x9"/>
  <p:notesSz cx="6858000" cy="9144000"/>
  <p:embeddedFontLst>
    <p:embeddedFont>
      <p:font typeface="IBM Plex Mono" panose="020B0509050203000203" pitchFamily="49" charset="0"/>
      <p:regular r:id="rId24"/>
      <p:bold r:id="rId25"/>
      <p:italic r:id="rId26"/>
      <p:boldItalic r:id="rId27"/>
    </p:embeddedFont>
    <p:embeddedFont>
      <p:font typeface="Open Sans" panose="020B0606030504020204" pitchFamily="34" charset="0"/>
      <p:regular r:id="rId28"/>
      <p:bold r:id="rId29"/>
      <p:italic r:id="rId30"/>
      <p:boldItalic r:id="rId31"/>
    </p:embeddedFont>
    <p:embeddedFont>
      <p:font typeface="Poppins" panose="00000500000000000000" pitchFamily="2" charset="0"/>
      <p:regular r:id="rId32"/>
      <p:bold r:id="rId33"/>
      <p:italic r:id="rId34"/>
      <p:boldItalic r:id="rId35"/>
    </p:embeddedFont>
    <p:embeddedFont>
      <p:font typeface="Proxima Nova" panose="020B0604020202020204" charset="0"/>
      <p:regular r:id="rId36"/>
      <p:bold r:id="rId37"/>
      <p:italic r:id="rId38"/>
      <p:boldItalic r:id="rId39"/>
    </p:embeddedFont>
    <p:embeddedFont>
      <p:font typeface="Roboto Condensed Light" panose="02000000000000000000" pitchFamily="2" charset="0"/>
      <p:regular r:id="rId40"/>
      <p:italic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8AFB9B0-F6D6-41DD-89A7-84ECC3194017}">
  <a:tblStyle styleId="{38AFB9B0-F6D6-41DD-89A7-84ECC319401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130" d="100"/>
          <a:sy n="130" d="100"/>
        </p:scale>
        <p:origin x="978" y="12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3.fntdata"/><Relationship Id="rId39" Type="http://schemas.openxmlformats.org/officeDocument/2006/relationships/font" Target="fonts/font16.fntdata"/><Relationship Id="rId21" Type="http://schemas.openxmlformats.org/officeDocument/2006/relationships/slide" Target="slides/slide19.xml"/><Relationship Id="rId34" Type="http://schemas.openxmlformats.org/officeDocument/2006/relationships/font" Target="fonts/font11.fntdata"/><Relationship Id="rId42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font" Target="fonts/font14.fntdata"/><Relationship Id="rId40" Type="http://schemas.openxmlformats.org/officeDocument/2006/relationships/font" Target="fonts/font17.fntdata"/><Relationship Id="rId45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8.fntdata"/><Relationship Id="rId44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43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font" Target="fonts/font15.fntdata"/><Relationship Id="rId20" Type="http://schemas.openxmlformats.org/officeDocument/2006/relationships/slide" Target="slides/slide18.xml"/><Relationship Id="rId41" Type="http://schemas.openxmlformats.org/officeDocument/2006/relationships/font" Target="fonts/font1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g20a542a8cd5_0_144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8" name="Google Shape;3178;g20a542a8cd5_0_144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80771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5" name="Google Shape;1455;g24ed99bf1a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6" name="Google Shape;1456;g24ed99bf1a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98809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4" name="Google Shape;2224;g24ef22aa1ac_0_1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5" name="Google Shape;2225;g24ef22aa1ac_0_1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Google Shape;1481;g24e6b4d5c3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2" name="Google Shape;1482;g24e6b4d5c3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04754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" name="Google Shape;2099;g24ef22aa1ac_0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0" name="Google Shape;2100;g24ef22aa1ac_0_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3" name="Google Shape;1743;g24ed99bf1a4_0_5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4" name="Google Shape;1744;g24ed99bf1a4_0_5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80733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5" name="Google Shape;2145;g24ef22aa1ac_0_8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6" name="Google Shape;2146;g24ef22aa1ac_0_8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" name="Google Shape;1543;g24ed99bf1a4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4" name="Google Shape;1544;g24ed99bf1a4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0" name="Google Shape;2120;g24ef22aa1ac_0_5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1" name="Google Shape;2121;g24ef22aa1ac_0_5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Google Shape;1481;g24e6b4d5c3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2" name="Google Shape;1482;g24e6b4d5c3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666930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g20a542a8cd5_0_144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6" name="Google Shape;3196;g20a542a8cd5_0_144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Google Shape;1481;g24e6b4d5c3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2" name="Google Shape;1482;g24e6b4d5c3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4" name="Google Shape;14814;g20a542a8cd5_0_280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15" name="Google Shape;14815;g20a542a8cd5_0_280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Google Shape;1839;g24ed99bf1a4_0_9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0" name="Google Shape;1840;g24ed99bf1a4_0_9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59292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8" name="Google Shape;1528;g24ed99bf1a4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9" name="Google Shape;1529;g24ed99bf1a4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3" name="Google Shape;1743;g24ed99bf1a4_0_5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4" name="Google Shape;1744;g24ed99bf1a4_0_5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Google Shape;1481;g24e6b4d5c3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2" name="Google Shape;1482;g24e6b4d5c3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40966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Google Shape;1481;g24e6b4d5c3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2" name="Google Shape;1482;g24e6b4d5c3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28487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5" name="Google Shape;1455;g24ed99bf1a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6" name="Google Shape;1456;g24ed99bf1a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7" name="Google Shape;1757;g24ed99bf1a4_0_7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8" name="Google Shape;1758;g24ed99bf1a4_0_7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10163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3"/>
          <p:cNvSpPr txBox="1">
            <a:spLocks noGrp="1"/>
          </p:cNvSpPr>
          <p:nvPr>
            <p:ph type="title"/>
          </p:nvPr>
        </p:nvSpPr>
        <p:spPr>
          <a:xfrm>
            <a:off x="720000" y="2079325"/>
            <a:ext cx="5598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97" name="Google Shape;97;p3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1025725"/>
            <a:ext cx="1702500" cy="9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200"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98" name="Google Shape;98;p3"/>
          <p:cNvSpPr txBox="1">
            <a:spLocks noGrp="1"/>
          </p:cNvSpPr>
          <p:nvPr>
            <p:ph type="subTitle" idx="1"/>
          </p:nvPr>
        </p:nvSpPr>
        <p:spPr>
          <a:xfrm>
            <a:off x="720000" y="3252375"/>
            <a:ext cx="5598000" cy="45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99" name="Google Shape;99;p3"/>
          <p:cNvGrpSpPr/>
          <p:nvPr/>
        </p:nvGrpSpPr>
        <p:grpSpPr>
          <a:xfrm>
            <a:off x="-539206" y="-1717975"/>
            <a:ext cx="4397193" cy="4171657"/>
            <a:chOff x="-494406" y="-1584825"/>
            <a:chExt cx="4397193" cy="4171657"/>
          </a:xfrm>
        </p:grpSpPr>
        <p:grpSp>
          <p:nvGrpSpPr>
            <p:cNvPr id="100" name="Google Shape;100;p3"/>
            <p:cNvGrpSpPr/>
            <p:nvPr/>
          </p:nvGrpSpPr>
          <p:grpSpPr>
            <a:xfrm>
              <a:off x="-494406" y="-252396"/>
              <a:ext cx="1741563" cy="1288563"/>
              <a:chOff x="-494406" y="-252396"/>
              <a:chExt cx="1741563" cy="1288563"/>
            </a:xfrm>
          </p:grpSpPr>
          <p:sp>
            <p:nvSpPr>
              <p:cNvPr id="101" name="Google Shape;101;p3"/>
              <p:cNvSpPr/>
              <p:nvPr/>
            </p:nvSpPr>
            <p:spPr>
              <a:xfrm rot="2700000">
                <a:off x="-315569" y="-53821"/>
                <a:ext cx="930891" cy="891412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8000">
                    <a:schemeClr val="lt1"/>
                  </a:gs>
                  <a:gs pos="56000">
                    <a:srgbClr val="FFFFFF">
                      <a:alpha val="0"/>
                    </a:srgbClr>
                  </a:gs>
                  <a:gs pos="74000">
                    <a:schemeClr val="lt1"/>
                  </a:gs>
                  <a:gs pos="100000">
                    <a:srgbClr val="0C0A9E">
                      <a:alpha val="2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3"/>
              <p:cNvSpPr/>
              <p:nvPr/>
            </p:nvSpPr>
            <p:spPr>
              <a:xfrm rot="2700000">
                <a:off x="137431" y="-53821"/>
                <a:ext cx="930891" cy="891412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8000">
                    <a:schemeClr val="lt1"/>
                  </a:gs>
                  <a:gs pos="56000">
                    <a:srgbClr val="FFFFFF">
                      <a:alpha val="0"/>
                    </a:srgbClr>
                  </a:gs>
                  <a:gs pos="74000">
                    <a:schemeClr val="lt1"/>
                  </a:gs>
                  <a:gs pos="100000">
                    <a:srgbClr val="0C0A9E">
                      <a:alpha val="2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3" name="Google Shape;103;p3"/>
            <p:cNvGrpSpPr/>
            <p:nvPr/>
          </p:nvGrpSpPr>
          <p:grpSpPr>
            <a:xfrm>
              <a:off x="245875" y="-51824"/>
              <a:ext cx="208200" cy="1824700"/>
              <a:chOff x="1040050" y="3812126"/>
              <a:chExt cx="208200" cy="1824700"/>
            </a:xfrm>
          </p:grpSpPr>
          <p:sp>
            <p:nvSpPr>
              <p:cNvPr id="104" name="Google Shape;104;p3"/>
              <p:cNvSpPr/>
              <p:nvPr/>
            </p:nvSpPr>
            <p:spPr>
              <a:xfrm>
                <a:off x="1040050" y="3812126"/>
                <a:ext cx="12550" cy="1824700"/>
              </a:xfrm>
              <a:custGeom>
                <a:avLst/>
                <a:gdLst/>
                <a:ahLst/>
                <a:cxnLst/>
                <a:rect l="l" t="t" r="r" b="b"/>
                <a:pathLst>
                  <a:path w="306" h="27731" extrusionOk="0">
                    <a:moveTo>
                      <a:pt x="1" y="1"/>
                    </a:moveTo>
                    <a:lnTo>
                      <a:pt x="1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105;p3"/>
              <p:cNvSpPr/>
              <p:nvPr/>
            </p:nvSpPr>
            <p:spPr>
              <a:xfrm>
                <a:off x="1235741" y="3812126"/>
                <a:ext cx="12509" cy="1824700"/>
              </a:xfrm>
              <a:custGeom>
                <a:avLst/>
                <a:gdLst/>
                <a:ahLst/>
                <a:cxnLst/>
                <a:rect l="l" t="t" r="r" b="b"/>
                <a:pathLst>
                  <a:path w="305" h="27731" extrusionOk="0">
                    <a:moveTo>
                      <a:pt x="0" y="1"/>
                    </a:moveTo>
                    <a:lnTo>
                      <a:pt x="0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6" name="Google Shape;106;p3"/>
            <p:cNvGrpSpPr/>
            <p:nvPr/>
          </p:nvGrpSpPr>
          <p:grpSpPr>
            <a:xfrm>
              <a:off x="441574" y="-36652"/>
              <a:ext cx="699940" cy="478601"/>
              <a:chOff x="39722" y="4349021"/>
              <a:chExt cx="1061964" cy="726143"/>
            </a:xfrm>
          </p:grpSpPr>
          <p:grpSp>
            <p:nvGrpSpPr>
              <p:cNvPr id="107" name="Google Shape;107;p3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108" name="Google Shape;108;p3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09" name="Google Shape;109;p3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110" name="Google Shape;110;p3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1" name="Google Shape;111;p3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2" name="Google Shape;112;p3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" name="Google Shape;113;p3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" name="Google Shape;114;p3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115" name="Google Shape;115;p3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6" name="Google Shape;116;p3"/>
            <p:cNvGrpSpPr/>
            <p:nvPr/>
          </p:nvGrpSpPr>
          <p:grpSpPr>
            <a:xfrm>
              <a:off x="955673" y="11"/>
              <a:ext cx="592576" cy="405260"/>
              <a:chOff x="39722" y="4349021"/>
              <a:chExt cx="1061964" cy="726143"/>
            </a:xfrm>
          </p:grpSpPr>
          <p:grpSp>
            <p:nvGrpSpPr>
              <p:cNvPr id="117" name="Google Shape;117;p3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118" name="Google Shape;118;p3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19" name="Google Shape;119;p3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120" name="Google Shape;120;p3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1" name="Google Shape;121;p3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2" name="Google Shape;122;p3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3" name="Google Shape;123;p3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4" name="Google Shape;124;p3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125" name="Google Shape;125;p3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6" name="Google Shape;126;p3"/>
            <p:cNvGrpSpPr/>
            <p:nvPr/>
          </p:nvGrpSpPr>
          <p:grpSpPr>
            <a:xfrm>
              <a:off x="-1" y="621223"/>
              <a:ext cx="699940" cy="478601"/>
              <a:chOff x="39722" y="4349021"/>
              <a:chExt cx="1061964" cy="726143"/>
            </a:xfrm>
          </p:grpSpPr>
          <p:grpSp>
            <p:nvGrpSpPr>
              <p:cNvPr id="127" name="Google Shape;127;p3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128" name="Google Shape;128;p3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29" name="Google Shape;129;p3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130" name="Google Shape;130;p3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1" name="Google Shape;131;p3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2" name="Google Shape;132;p3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3" name="Google Shape;133;p3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4" name="Google Shape;134;p3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135" name="Google Shape;135;p3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6" name="Google Shape;136;p3"/>
            <p:cNvGrpSpPr/>
            <p:nvPr/>
          </p:nvGrpSpPr>
          <p:grpSpPr>
            <a:xfrm rot="-8100000">
              <a:off x="540898" y="-1172741"/>
              <a:ext cx="2552124" cy="3347490"/>
              <a:chOff x="2976325" y="908175"/>
              <a:chExt cx="4028179" cy="5283555"/>
            </a:xfrm>
          </p:grpSpPr>
          <p:sp>
            <p:nvSpPr>
              <p:cNvPr id="137" name="Google Shape;137;p3"/>
              <p:cNvSpPr/>
              <p:nvPr/>
            </p:nvSpPr>
            <p:spPr>
              <a:xfrm>
                <a:off x="3851189" y="1072525"/>
                <a:ext cx="3153315" cy="5119205"/>
              </a:xfrm>
              <a:custGeom>
                <a:avLst/>
                <a:gdLst/>
                <a:ahLst/>
                <a:cxnLst/>
                <a:rect l="l" t="t" r="r" b="b"/>
                <a:pathLst>
                  <a:path w="76882" h="124813" extrusionOk="0">
                    <a:moveTo>
                      <a:pt x="76668" y="0"/>
                    </a:moveTo>
                    <a:lnTo>
                      <a:pt x="63260" y="13408"/>
                    </a:lnTo>
                    <a:cubicBezTo>
                      <a:pt x="62879" y="13789"/>
                      <a:pt x="62879" y="14398"/>
                      <a:pt x="63260" y="14779"/>
                    </a:cubicBezTo>
                    <a:lnTo>
                      <a:pt x="69857" y="21376"/>
                    </a:lnTo>
                    <a:cubicBezTo>
                      <a:pt x="70116" y="21620"/>
                      <a:pt x="70116" y="22046"/>
                      <a:pt x="69857" y="22305"/>
                    </a:cubicBezTo>
                    <a:lnTo>
                      <a:pt x="46546" y="45616"/>
                    </a:lnTo>
                    <a:cubicBezTo>
                      <a:pt x="46417" y="45738"/>
                      <a:pt x="46245" y="45799"/>
                      <a:pt x="46074" y="45799"/>
                    </a:cubicBezTo>
                    <a:cubicBezTo>
                      <a:pt x="45903" y="45799"/>
                      <a:pt x="45731" y="45738"/>
                      <a:pt x="45602" y="45616"/>
                    </a:cubicBezTo>
                    <a:lnTo>
                      <a:pt x="39020" y="39019"/>
                    </a:lnTo>
                    <a:cubicBezTo>
                      <a:pt x="38822" y="38836"/>
                      <a:pt x="38593" y="38745"/>
                      <a:pt x="38334" y="38745"/>
                    </a:cubicBezTo>
                    <a:cubicBezTo>
                      <a:pt x="38060" y="38745"/>
                      <a:pt x="37831" y="38836"/>
                      <a:pt x="37649" y="39019"/>
                    </a:cubicBezTo>
                    <a:lnTo>
                      <a:pt x="23357" y="53311"/>
                    </a:lnTo>
                    <a:cubicBezTo>
                      <a:pt x="22976" y="53691"/>
                      <a:pt x="22976" y="54301"/>
                      <a:pt x="23357" y="54682"/>
                    </a:cubicBezTo>
                    <a:lnTo>
                      <a:pt x="40833" y="72142"/>
                    </a:lnTo>
                    <a:cubicBezTo>
                      <a:pt x="40939" y="72279"/>
                      <a:pt x="41016" y="72432"/>
                      <a:pt x="41016" y="72614"/>
                    </a:cubicBezTo>
                    <a:cubicBezTo>
                      <a:pt x="41016" y="72812"/>
                      <a:pt x="40955" y="72965"/>
                      <a:pt x="40833" y="73102"/>
                    </a:cubicBezTo>
                    <a:lnTo>
                      <a:pt x="27090" y="86830"/>
                    </a:lnTo>
                    <a:cubicBezTo>
                      <a:pt x="26907" y="87028"/>
                      <a:pt x="26816" y="87256"/>
                      <a:pt x="26816" y="87515"/>
                    </a:cubicBezTo>
                    <a:lnTo>
                      <a:pt x="26816" y="96276"/>
                    </a:lnTo>
                    <a:cubicBezTo>
                      <a:pt x="26816" y="96459"/>
                      <a:pt x="26755" y="96611"/>
                      <a:pt x="26618" y="96748"/>
                    </a:cubicBezTo>
                    <a:lnTo>
                      <a:pt x="13225" y="110140"/>
                    </a:lnTo>
                    <a:cubicBezTo>
                      <a:pt x="13103" y="110270"/>
                      <a:pt x="12940" y="110335"/>
                      <a:pt x="12772" y="110335"/>
                    </a:cubicBezTo>
                    <a:cubicBezTo>
                      <a:pt x="12604" y="110335"/>
                      <a:pt x="12433" y="110270"/>
                      <a:pt x="12296" y="110140"/>
                    </a:cubicBezTo>
                    <a:lnTo>
                      <a:pt x="7618" y="105448"/>
                    </a:lnTo>
                    <a:cubicBezTo>
                      <a:pt x="7428" y="105257"/>
                      <a:pt x="7180" y="105162"/>
                      <a:pt x="6933" y="105162"/>
                    </a:cubicBezTo>
                    <a:cubicBezTo>
                      <a:pt x="6685" y="105162"/>
                      <a:pt x="6438" y="105257"/>
                      <a:pt x="6247" y="105448"/>
                    </a:cubicBezTo>
                    <a:lnTo>
                      <a:pt x="381" y="111314"/>
                    </a:lnTo>
                    <a:cubicBezTo>
                      <a:pt x="1" y="111695"/>
                      <a:pt x="1" y="112304"/>
                      <a:pt x="381" y="112685"/>
                    </a:cubicBezTo>
                    <a:lnTo>
                      <a:pt x="5059" y="117378"/>
                    </a:lnTo>
                    <a:cubicBezTo>
                      <a:pt x="5181" y="117515"/>
                      <a:pt x="5257" y="117667"/>
                      <a:pt x="5257" y="117850"/>
                    </a:cubicBezTo>
                    <a:cubicBezTo>
                      <a:pt x="5257" y="118048"/>
                      <a:pt x="5196" y="118200"/>
                      <a:pt x="5059" y="118322"/>
                    </a:cubicBezTo>
                    <a:lnTo>
                      <a:pt x="3231" y="120150"/>
                    </a:lnTo>
                    <a:cubicBezTo>
                      <a:pt x="2850" y="120531"/>
                      <a:pt x="2850" y="121141"/>
                      <a:pt x="3231" y="121522"/>
                    </a:cubicBezTo>
                    <a:lnTo>
                      <a:pt x="5059" y="123365"/>
                    </a:lnTo>
                    <a:cubicBezTo>
                      <a:pt x="5333" y="123609"/>
                      <a:pt x="5333" y="124020"/>
                      <a:pt x="5059" y="124295"/>
                    </a:cubicBezTo>
                    <a:cubicBezTo>
                      <a:pt x="4914" y="124432"/>
                      <a:pt x="4754" y="124489"/>
                      <a:pt x="4602" y="124489"/>
                    </a:cubicBezTo>
                    <a:cubicBezTo>
                      <a:pt x="4449" y="124489"/>
                      <a:pt x="4305" y="124432"/>
                      <a:pt x="4190" y="124340"/>
                    </a:cubicBezTo>
                    <a:cubicBezTo>
                      <a:pt x="3962" y="124173"/>
                      <a:pt x="3825" y="123838"/>
                      <a:pt x="4038" y="123487"/>
                    </a:cubicBezTo>
                    <a:lnTo>
                      <a:pt x="3764" y="123335"/>
                    </a:lnTo>
                    <a:lnTo>
                      <a:pt x="3764" y="123335"/>
                    </a:lnTo>
                    <a:cubicBezTo>
                      <a:pt x="3459" y="123838"/>
                      <a:pt x="3672" y="124356"/>
                      <a:pt x="3992" y="124599"/>
                    </a:cubicBezTo>
                    <a:cubicBezTo>
                      <a:pt x="4175" y="124736"/>
                      <a:pt x="4373" y="124813"/>
                      <a:pt x="4602" y="124813"/>
                    </a:cubicBezTo>
                    <a:cubicBezTo>
                      <a:pt x="4830" y="124813"/>
                      <a:pt x="5059" y="124736"/>
                      <a:pt x="5272" y="124477"/>
                    </a:cubicBezTo>
                    <a:cubicBezTo>
                      <a:pt x="5455" y="124295"/>
                      <a:pt x="5562" y="124066"/>
                      <a:pt x="5562" y="123792"/>
                    </a:cubicBezTo>
                    <a:cubicBezTo>
                      <a:pt x="5562" y="123533"/>
                      <a:pt x="5455" y="123304"/>
                      <a:pt x="5272" y="123106"/>
                    </a:cubicBezTo>
                    <a:lnTo>
                      <a:pt x="3444" y="121278"/>
                    </a:lnTo>
                    <a:cubicBezTo>
                      <a:pt x="3170" y="121034"/>
                      <a:pt x="3170" y="120623"/>
                      <a:pt x="3444" y="120349"/>
                    </a:cubicBezTo>
                    <a:lnTo>
                      <a:pt x="5272" y="118520"/>
                    </a:lnTo>
                    <a:cubicBezTo>
                      <a:pt x="5455" y="118337"/>
                      <a:pt x="5562" y="118094"/>
                      <a:pt x="5562" y="117835"/>
                    </a:cubicBezTo>
                    <a:cubicBezTo>
                      <a:pt x="5562" y="117576"/>
                      <a:pt x="5455" y="117332"/>
                      <a:pt x="5272" y="117149"/>
                    </a:cubicBezTo>
                    <a:lnTo>
                      <a:pt x="579" y="112456"/>
                    </a:lnTo>
                    <a:cubicBezTo>
                      <a:pt x="320" y="112213"/>
                      <a:pt x="320" y="111801"/>
                      <a:pt x="579" y="111527"/>
                    </a:cubicBezTo>
                    <a:lnTo>
                      <a:pt x="6445" y="105661"/>
                    </a:lnTo>
                    <a:cubicBezTo>
                      <a:pt x="6575" y="105532"/>
                      <a:pt x="6742" y="105467"/>
                      <a:pt x="6912" y="105467"/>
                    </a:cubicBezTo>
                    <a:cubicBezTo>
                      <a:pt x="7081" y="105467"/>
                      <a:pt x="7253" y="105532"/>
                      <a:pt x="7390" y="105661"/>
                    </a:cubicBezTo>
                    <a:lnTo>
                      <a:pt x="12067" y="110354"/>
                    </a:lnTo>
                    <a:cubicBezTo>
                      <a:pt x="12265" y="110537"/>
                      <a:pt x="12494" y="110643"/>
                      <a:pt x="12753" y="110643"/>
                    </a:cubicBezTo>
                    <a:cubicBezTo>
                      <a:pt x="13027" y="110643"/>
                      <a:pt x="13256" y="110537"/>
                      <a:pt x="13439" y="110354"/>
                    </a:cubicBezTo>
                    <a:lnTo>
                      <a:pt x="26831" y="96961"/>
                    </a:lnTo>
                    <a:cubicBezTo>
                      <a:pt x="27014" y="96779"/>
                      <a:pt x="27120" y="96550"/>
                      <a:pt x="27120" y="96276"/>
                    </a:cubicBezTo>
                    <a:lnTo>
                      <a:pt x="27120" y="87469"/>
                    </a:lnTo>
                    <a:cubicBezTo>
                      <a:pt x="27120" y="87287"/>
                      <a:pt x="27166" y="87134"/>
                      <a:pt x="27303" y="86997"/>
                    </a:cubicBezTo>
                    <a:lnTo>
                      <a:pt x="41031" y="73270"/>
                    </a:lnTo>
                    <a:cubicBezTo>
                      <a:pt x="41412" y="72889"/>
                      <a:pt x="41412" y="72279"/>
                      <a:pt x="41031" y="71898"/>
                    </a:cubicBezTo>
                    <a:lnTo>
                      <a:pt x="23571" y="54438"/>
                    </a:lnTo>
                    <a:cubicBezTo>
                      <a:pt x="23312" y="54194"/>
                      <a:pt x="23312" y="53768"/>
                      <a:pt x="23571" y="53509"/>
                    </a:cubicBezTo>
                    <a:lnTo>
                      <a:pt x="37862" y="39217"/>
                    </a:lnTo>
                    <a:cubicBezTo>
                      <a:pt x="37984" y="39095"/>
                      <a:pt x="38155" y="39035"/>
                      <a:pt x="38327" y="39035"/>
                    </a:cubicBezTo>
                    <a:cubicBezTo>
                      <a:pt x="38498" y="39035"/>
                      <a:pt x="38669" y="39095"/>
                      <a:pt x="38791" y="39217"/>
                    </a:cubicBezTo>
                    <a:lnTo>
                      <a:pt x="45373" y="45830"/>
                    </a:lnTo>
                    <a:cubicBezTo>
                      <a:pt x="45571" y="46013"/>
                      <a:pt x="45800" y="46119"/>
                      <a:pt x="46059" y="46119"/>
                    </a:cubicBezTo>
                    <a:cubicBezTo>
                      <a:pt x="46333" y="46119"/>
                      <a:pt x="46562" y="46013"/>
                      <a:pt x="46744" y="45830"/>
                    </a:cubicBezTo>
                    <a:lnTo>
                      <a:pt x="70055" y="22519"/>
                    </a:lnTo>
                    <a:cubicBezTo>
                      <a:pt x="70436" y="22138"/>
                      <a:pt x="70436" y="21528"/>
                      <a:pt x="70055" y="21148"/>
                    </a:cubicBezTo>
                    <a:lnTo>
                      <a:pt x="63473" y="14550"/>
                    </a:lnTo>
                    <a:cubicBezTo>
                      <a:pt x="63199" y="14307"/>
                      <a:pt x="63199" y="13895"/>
                      <a:pt x="63473" y="13621"/>
                    </a:cubicBezTo>
                    <a:lnTo>
                      <a:pt x="76881" y="213"/>
                    </a:lnTo>
                    <a:lnTo>
                      <a:pt x="7666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38;p3"/>
              <p:cNvSpPr/>
              <p:nvPr/>
            </p:nvSpPr>
            <p:spPr>
              <a:xfrm>
                <a:off x="3934943" y="908175"/>
                <a:ext cx="2925190" cy="3057668"/>
              </a:xfrm>
              <a:custGeom>
                <a:avLst/>
                <a:gdLst/>
                <a:ahLst/>
                <a:cxnLst/>
                <a:rect l="l" t="t" r="r" b="b"/>
                <a:pathLst>
                  <a:path w="71320" h="74550" extrusionOk="0">
                    <a:moveTo>
                      <a:pt x="71091" y="0"/>
                    </a:moveTo>
                    <a:lnTo>
                      <a:pt x="59679" y="11397"/>
                    </a:lnTo>
                    <a:lnTo>
                      <a:pt x="54895" y="11397"/>
                    </a:lnTo>
                    <a:lnTo>
                      <a:pt x="41015" y="25307"/>
                    </a:lnTo>
                    <a:lnTo>
                      <a:pt x="40954" y="25337"/>
                    </a:lnTo>
                    <a:lnTo>
                      <a:pt x="40954" y="42325"/>
                    </a:lnTo>
                    <a:lnTo>
                      <a:pt x="31767" y="51528"/>
                    </a:lnTo>
                    <a:lnTo>
                      <a:pt x="31721" y="51574"/>
                    </a:lnTo>
                    <a:lnTo>
                      <a:pt x="31721" y="59237"/>
                    </a:lnTo>
                    <a:lnTo>
                      <a:pt x="22824" y="68135"/>
                    </a:lnTo>
                    <a:lnTo>
                      <a:pt x="6186" y="68135"/>
                    </a:lnTo>
                    <a:lnTo>
                      <a:pt x="0" y="74321"/>
                    </a:lnTo>
                    <a:lnTo>
                      <a:pt x="229" y="74549"/>
                    </a:lnTo>
                    <a:lnTo>
                      <a:pt x="6323" y="68455"/>
                    </a:lnTo>
                    <a:lnTo>
                      <a:pt x="22945" y="68455"/>
                    </a:lnTo>
                    <a:lnTo>
                      <a:pt x="31980" y="59420"/>
                    </a:lnTo>
                    <a:lnTo>
                      <a:pt x="32026" y="59374"/>
                    </a:lnTo>
                    <a:lnTo>
                      <a:pt x="32026" y="51695"/>
                    </a:lnTo>
                    <a:lnTo>
                      <a:pt x="41229" y="42508"/>
                    </a:lnTo>
                    <a:lnTo>
                      <a:pt x="41259" y="42463"/>
                    </a:lnTo>
                    <a:lnTo>
                      <a:pt x="41259" y="25475"/>
                    </a:lnTo>
                    <a:lnTo>
                      <a:pt x="55032" y="11732"/>
                    </a:lnTo>
                    <a:lnTo>
                      <a:pt x="59786" y="11732"/>
                    </a:lnTo>
                    <a:lnTo>
                      <a:pt x="71320" y="213"/>
                    </a:lnTo>
                    <a:lnTo>
                      <a:pt x="7109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139;p3"/>
              <p:cNvSpPr/>
              <p:nvPr/>
            </p:nvSpPr>
            <p:spPr>
              <a:xfrm>
                <a:off x="2976325" y="930036"/>
                <a:ext cx="4006263" cy="4749291"/>
              </a:xfrm>
              <a:custGeom>
                <a:avLst/>
                <a:gdLst/>
                <a:ahLst/>
                <a:cxnLst/>
                <a:rect l="l" t="t" r="r" b="b"/>
                <a:pathLst>
                  <a:path w="97678" h="115794" extrusionOk="0">
                    <a:moveTo>
                      <a:pt x="97449" y="0"/>
                    </a:moveTo>
                    <a:lnTo>
                      <a:pt x="76805" y="20645"/>
                    </a:lnTo>
                    <a:lnTo>
                      <a:pt x="76744" y="20691"/>
                    </a:lnTo>
                    <a:lnTo>
                      <a:pt x="76744" y="35927"/>
                    </a:lnTo>
                    <a:lnTo>
                      <a:pt x="63107" y="49563"/>
                    </a:lnTo>
                    <a:lnTo>
                      <a:pt x="63077" y="49608"/>
                    </a:lnTo>
                    <a:lnTo>
                      <a:pt x="63077" y="56571"/>
                    </a:lnTo>
                    <a:lnTo>
                      <a:pt x="61005" y="58659"/>
                    </a:lnTo>
                    <a:lnTo>
                      <a:pt x="61005" y="62407"/>
                    </a:lnTo>
                    <a:lnTo>
                      <a:pt x="52473" y="70939"/>
                    </a:lnTo>
                    <a:lnTo>
                      <a:pt x="52412" y="70969"/>
                    </a:lnTo>
                    <a:lnTo>
                      <a:pt x="52412" y="78541"/>
                    </a:lnTo>
                    <a:lnTo>
                      <a:pt x="46912" y="84057"/>
                    </a:lnTo>
                    <a:lnTo>
                      <a:pt x="46912" y="89633"/>
                    </a:lnTo>
                    <a:lnTo>
                      <a:pt x="33123" y="103406"/>
                    </a:lnTo>
                    <a:lnTo>
                      <a:pt x="12174" y="103406"/>
                    </a:lnTo>
                    <a:lnTo>
                      <a:pt x="0" y="115565"/>
                    </a:lnTo>
                    <a:lnTo>
                      <a:pt x="229" y="115793"/>
                    </a:lnTo>
                    <a:lnTo>
                      <a:pt x="12280" y="103711"/>
                    </a:lnTo>
                    <a:lnTo>
                      <a:pt x="33245" y="103711"/>
                    </a:lnTo>
                    <a:lnTo>
                      <a:pt x="47155" y="89801"/>
                    </a:lnTo>
                    <a:lnTo>
                      <a:pt x="47216" y="89770"/>
                    </a:lnTo>
                    <a:lnTo>
                      <a:pt x="47216" y="84179"/>
                    </a:lnTo>
                    <a:lnTo>
                      <a:pt x="52732" y="78663"/>
                    </a:lnTo>
                    <a:lnTo>
                      <a:pt x="52732" y="71106"/>
                    </a:lnTo>
                    <a:lnTo>
                      <a:pt x="61264" y="62574"/>
                    </a:lnTo>
                    <a:lnTo>
                      <a:pt x="61310" y="62513"/>
                    </a:lnTo>
                    <a:lnTo>
                      <a:pt x="61310" y="58780"/>
                    </a:lnTo>
                    <a:lnTo>
                      <a:pt x="63382" y="56708"/>
                    </a:lnTo>
                    <a:lnTo>
                      <a:pt x="63382" y="49730"/>
                    </a:lnTo>
                    <a:lnTo>
                      <a:pt x="77018" y="36109"/>
                    </a:lnTo>
                    <a:lnTo>
                      <a:pt x="77048" y="36064"/>
                    </a:lnTo>
                    <a:lnTo>
                      <a:pt x="77048" y="20828"/>
                    </a:lnTo>
                    <a:lnTo>
                      <a:pt x="97678" y="198"/>
                    </a:lnTo>
                    <a:lnTo>
                      <a:pt x="9744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6_1">
    <p:spTree>
      <p:nvGrpSpPr>
        <p:cNvPr id="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2" name="Google Shape;1112;p25"/>
          <p:cNvSpPr txBox="1">
            <a:spLocks noGrp="1"/>
          </p:cNvSpPr>
          <p:nvPr>
            <p:ph type="subTitle" idx="1"/>
          </p:nvPr>
        </p:nvSpPr>
        <p:spPr>
          <a:xfrm>
            <a:off x="720000" y="3520475"/>
            <a:ext cx="1981800" cy="108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3" name="Google Shape;1113;p25"/>
          <p:cNvSpPr txBox="1">
            <a:spLocks noGrp="1"/>
          </p:cNvSpPr>
          <p:nvPr>
            <p:ph type="subTitle" idx="2"/>
          </p:nvPr>
        </p:nvSpPr>
        <p:spPr>
          <a:xfrm>
            <a:off x="3584484" y="3520475"/>
            <a:ext cx="1981800" cy="108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4" name="Google Shape;1114;p25"/>
          <p:cNvSpPr txBox="1">
            <a:spLocks noGrp="1"/>
          </p:cNvSpPr>
          <p:nvPr>
            <p:ph type="subTitle" idx="3"/>
          </p:nvPr>
        </p:nvSpPr>
        <p:spPr>
          <a:xfrm>
            <a:off x="6448975" y="3520475"/>
            <a:ext cx="1981800" cy="108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5" name="Google Shape;1115;p2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116" name="Google Shape;1116;p25"/>
          <p:cNvSpPr txBox="1">
            <a:spLocks noGrp="1"/>
          </p:cNvSpPr>
          <p:nvPr>
            <p:ph type="subTitle" idx="4"/>
          </p:nvPr>
        </p:nvSpPr>
        <p:spPr>
          <a:xfrm>
            <a:off x="720000" y="3194375"/>
            <a:ext cx="19818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1117" name="Google Shape;1117;p25"/>
          <p:cNvSpPr txBox="1">
            <a:spLocks noGrp="1"/>
          </p:cNvSpPr>
          <p:nvPr>
            <p:ph type="subTitle" idx="5"/>
          </p:nvPr>
        </p:nvSpPr>
        <p:spPr>
          <a:xfrm>
            <a:off x="3584483" y="3194375"/>
            <a:ext cx="19818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1118" name="Google Shape;1118;p25"/>
          <p:cNvSpPr txBox="1">
            <a:spLocks noGrp="1"/>
          </p:cNvSpPr>
          <p:nvPr>
            <p:ph type="subTitle" idx="6"/>
          </p:nvPr>
        </p:nvSpPr>
        <p:spPr>
          <a:xfrm>
            <a:off x="6448972" y="3194375"/>
            <a:ext cx="19818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1119" name="Google Shape;1119;p25"/>
          <p:cNvSpPr>
            <a:spLocks noGrp="1"/>
          </p:cNvSpPr>
          <p:nvPr>
            <p:ph type="pic" idx="7"/>
          </p:nvPr>
        </p:nvSpPr>
        <p:spPr>
          <a:xfrm>
            <a:off x="720000" y="1236800"/>
            <a:ext cx="1981800" cy="1662300"/>
          </a:xfrm>
          <a:prstGeom prst="snip1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1120" name="Google Shape;1120;p25"/>
          <p:cNvSpPr>
            <a:spLocks noGrp="1"/>
          </p:cNvSpPr>
          <p:nvPr>
            <p:ph type="pic" idx="8"/>
          </p:nvPr>
        </p:nvSpPr>
        <p:spPr>
          <a:xfrm>
            <a:off x="3584475" y="1236800"/>
            <a:ext cx="1981800" cy="1662300"/>
          </a:xfrm>
          <a:prstGeom prst="snip1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1121" name="Google Shape;1121;p25"/>
          <p:cNvSpPr>
            <a:spLocks noGrp="1"/>
          </p:cNvSpPr>
          <p:nvPr>
            <p:ph type="pic" idx="9"/>
          </p:nvPr>
        </p:nvSpPr>
        <p:spPr>
          <a:xfrm>
            <a:off x="6448950" y="1236800"/>
            <a:ext cx="1981800" cy="1662300"/>
          </a:xfrm>
          <a:prstGeom prst="snip1Rect">
            <a:avLst>
              <a:gd name="adj" fmla="val 16667"/>
            </a:avLst>
          </a:prstGeom>
          <a:noFill/>
          <a:ln>
            <a:noFill/>
          </a:ln>
        </p:spPr>
      </p:sp>
      <p:grpSp>
        <p:nvGrpSpPr>
          <p:cNvPr id="1122" name="Google Shape;1122;p25"/>
          <p:cNvGrpSpPr/>
          <p:nvPr/>
        </p:nvGrpSpPr>
        <p:grpSpPr>
          <a:xfrm>
            <a:off x="-928041" y="3925887"/>
            <a:ext cx="2833357" cy="1517787"/>
            <a:chOff x="-623241" y="3849687"/>
            <a:chExt cx="2833357" cy="1517787"/>
          </a:xfrm>
        </p:grpSpPr>
        <p:grpSp>
          <p:nvGrpSpPr>
            <p:cNvPr id="1123" name="Google Shape;1123;p25"/>
            <p:cNvGrpSpPr/>
            <p:nvPr/>
          </p:nvGrpSpPr>
          <p:grpSpPr>
            <a:xfrm rot="5400000">
              <a:off x="-879113" y="4155104"/>
              <a:ext cx="1517787" cy="906953"/>
              <a:chOff x="-55500" y="4835979"/>
              <a:chExt cx="1517787" cy="906953"/>
            </a:xfrm>
          </p:grpSpPr>
          <p:sp>
            <p:nvSpPr>
              <p:cNvPr id="1124" name="Google Shape;1124;p25"/>
              <p:cNvSpPr/>
              <p:nvPr/>
            </p:nvSpPr>
            <p:spPr>
              <a:xfrm>
                <a:off x="-55500" y="4895154"/>
                <a:ext cx="582037" cy="557353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31360"/>
                    </a:schemeClr>
                  </a:gs>
                  <a:gs pos="22000">
                    <a:schemeClr val="lt1">
                      <a:alpha val="31360"/>
                    </a:schemeClr>
                  </a:gs>
                  <a:gs pos="45000">
                    <a:srgbClr val="FFFFFF">
                      <a:alpha val="0"/>
                      <a:alpha val="31360"/>
                    </a:srgbClr>
                  </a:gs>
                  <a:gs pos="100000">
                    <a:srgbClr val="0C0A9E">
                      <a:alpha val="50196"/>
                      <a:alpha val="3136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5" name="Google Shape;1125;p25"/>
              <p:cNvSpPr/>
              <p:nvPr/>
            </p:nvSpPr>
            <p:spPr>
              <a:xfrm>
                <a:off x="522674" y="4951702"/>
                <a:ext cx="340329" cy="325895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6" name="Google Shape;1126;p25"/>
              <p:cNvSpPr/>
              <p:nvPr/>
            </p:nvSpPr>
            <p:spPr>
              <a:xfrm>
                <a:off x="401812" y="5185579"/>
                <a:ext cx="582037" cy="557353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31360"/>
                    </a:schemeClr>
                  </a:gs>
                  <a:gs pos="22000">
                    <a:schemeClr val="lt1">
                      <a:alpha val="31360"/>
                    </a:schemeClr>
                  </a:gs>
                  <a:gs pos="45000">
                    <a:srgbClr val="FFFFFF">
                      <a:alpha val="0"/>
                      <a:alpha val="31360"/>
                    </a:srgbClr>
                  </a:gs>
                  <a:gs pos="100000">
                    <a:srgbClr val="0C0A9E">
                      <a:alpha val="50196"/>
                      <a:alpha val="3136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7" name="Google Shape;1127;p25"/>
              <p:cNvSpPr/>
              <p:nvPr/>
            </p:nvSpPr>
            <p:spPr>
              <a:xfrm>
                <a:off x="880250" y="4835979"/>
                <a:ext cx="582037" cy="557353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28" name="Google Shape;1128;p25"/>
            <p:cNvGrpSpPr/>
            <p:nvPr/>
          </p:nvGrpSpPr>
          <p:grpSpPr>
            <a:xfrm>
              <a:off x="-623241" y="3946426"/>
              <a:ext cx="2833357" cy="1421047"/>
              <a:chOff x="-677366" y="4067276"/>
              <a:chExt cx="2833357" cy="1421047"/>
            </a:xfrm>
          </p:grpSpPr>
          <p:sp>
            <p:nvSpPr>
              <p:cNvPr id="1129" name="Google Shape;1129;p25"/>
              <p:cNvSpPr/>
              <p:nvPr/>
            </p:nvSpPr>
            <p:spPr>
              <a:xfrm rot="5400000">
                <a:off x="28789" y="3361120"/>
                <a:ext cx="1421047" cy="2833357"/>
              </a:xfrm>
              <a:custGeom>
                <a:avLst/>
                <a:gdLst/>
                <a:ahLst/>
                <a:cxnLst/>
                <a:rect l="l" t="t" r="r" b="b"/>
                <a:pathLst>
                  <a:path w="34647" h="69081" extrusionOk="0">
                    <a:moveTo>
                      <a:pt x="34434" y="1"/>
                    </a:moveTo>
                    <a:lnTo>
                      <a:pt x="25429" y="8990"/>
                    </a:lnTo>
                    <a:lnTo>
                      <a:pt x="25383" y="9051"/>
                    </a:lnTo>
                    <a:lnTo>
                      <a:pt x="25383" y="32651"/>
                    </a:lnTo>
                    <a:lnTo>
                      <a:pt x="15130" y="42920"/>
                    </a:lnTo>
                    <a:lnTo>
                      <a:pt x="15084" y="42951"/>
                    </a:lnTo>
                    <a:lnTo>
                      <a:pt x="15084" y="60472"/>
                    </a:lnTo>
                    <a:lnTo>
                      <a:pt x="9614" y="65957"/>
                    </a:lnTo>
                    <a:lnTo>
                      <a:pt x="0" y="65957"/>
                    </a:lnTo>
                    <a:lnTo>
                      <a:pt x="0" y="69080"/>
                    </a:lnTo>
                    <a:lnTo>
                      <a:pt x="320" y="69080"/>
                    </a:lnTo>
                    <a:lnTo>
                      <a:pt x="320" y="66262"/>
                    </a:lnTo>
                    <a:lnTo>
                      <a:pt x="9751" y="66262"/>
                    </a:lnTo>
                    <a:lnTo>
                      <a:pt x="15389" y="60609"/>
                    </a:lnTo>
                    <a:lnTo>
                      <a:pt x="15389" y="43088"/>
                    </a:lnTo>
                    <a:lnTo>
                      <a:pt x="25658" y="32819"/>
                    </a:lnTo>
                    <a:lnTo>
                      <a:pt x="25688" y="32788"/>
                    </a:lnTo>
                    <a:lnTo>
                      <a:pt x="25688" y="9188"/>
                    </a:lnTo>
                    <a:lnTo>
                      <a:pt x="34647" y="214"/>
                    </a:lnTo>
                    <a:lnTo>
                      <a:pt x="34434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30" name="Google Shape;1130;p25"/>
              <p:cNvGrpSpPr/>
              <p:nvPr/>
            </p:nvGrpSpPr>
            <p:grpSpPr>
              <a:xfrm>
                <a:off x="317735" y="4614472"/>
                <a:ext cx="161977" cy="161940"/>
                <a:chOff x="1101075" y="2142375"/>
                <a:chExt cx="439200" cy="439100"/>
              </a:xfrm>
            </p:grpSpPr>
            <p:sp>
              <p:nvSpPr>
                <p:cNvPr id="1131" name="Google Shape;1131;p25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2" name="Google Shape;1132;p25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133" name="Google Shape;1133;p25"/>
              <p:cNvGrpSpPr/>
              <p:nvPr/>
            </p:nvGrpSpPr>
            <p:grpSpPr>
              <a:xfrm rot="10800000">
                <a:off x="1700151" y="5032693"/>
                <a:ext cx="161977" cy="161940"/>
                <a:chOff x="1101075" y="2142375"/>
                <a:chExt cx="439200" cy="439100"/>
              </a:xfrm>
            </p:grpSpPr>
            <p:sp>
              <p:nvSpPr>
                <p:cNvPr id="1134" name="Google Shape;1134;p25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5" name="Google Shape;1135;p25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136" name="Google Shape;1136;p25"/>
            <p:cNvSpPr/>
            <p:nvPr/>
          </p:nvSpPr>
          <p:spPr>
            <a:xfrm rot="-5400000">
              <a:off x="289120" y="3696219"/>
              <a:ext cx="503090" cy="2327806"/>
            </a:xfrm>
            <a:custGeom>
              <a:avLst/>
              <a:gdLst/>
              <a:ahLst/>
              <a:cxnLst/>
              <a:rect l="l" t="t" r="r" b="b"/>
              <a:pathLst>
                <a:path w="12266" h="56755" extrusionOk="0">
                  <a:moveTo>
                    <a:pt x="6811" y="1"/>
                  </a:moveTo>
                  <a:lnTo>
                    <a:pt x="2133" y="4663"/>
                  </a:lnTo>
                  <a:lnTo>
                    <a:pt x="2133" y="16836"/>
                  </a:lnTo>
                  <a:lnTo>
                    <a:pt x="2438" y="16836"/>
                  </a:lnTo>
                  <a:lnTo>
                    <a:pt x="2438" y="4800"/>
                  </a:lnTo>
                  <a:lnTo>
                    <a:pt x="6475" y="747"/>
                  </a:lnTo>
                  <a:lnTo>
                    <a:pt x="6475" y="11793"/>
                  </a:lnTo>
                  <a:lnTo>
                    <a:pt x="11534" y="11793"/>
                  </a:lnTo>
                  <a:lnTo>
                    <a:pt x="8197" y="15130"/>
                  </a:lnTo>
                  <a:lnTo>
                    <a:pt x="11640" y="18573"/>
                  </a:lnTo>
                  <a:lnTo>
                    <a:pt x="5668" y="24546"/>
                  </a:lnTo>
                  <a:lnTo>
                    <a:pt x="5668" y="41686"/>
                  </a:lnTo>
                  <a:lnTo>
                    <a:pt x="0" y="47369"/>
                  </a:lnTo>
                  <a:lnTo>
                    <a:pt x="0" y="56754"/>
                  </a:lnTo>
                  <a:lnTo>
                    <a:pt x="305" y="56754"/>
                  </a:lnTo>
                  <a:lnTo>
                    <a:pt x="305" y="47476"/>
                  </a:lnTo>
                  <a:lnTo>
                    <a:pt x="5973" y="41823"/>
                  </a:lnTo>
                  <a:lnTo>
                    <a:pt x="5973" y="24683"/>
                  </a:lnTo>
                  <a:lnTo>
                    <a:pt x="12082" y="18573"/>
                  </a:lnTo>
                  <a:lnTo>
                    <a:pt x="8639" y="15130"/>
                  </a:lnTo>
                  <a:lnTo>
                    <a:pt x="12265" y="11488"/>
                  </a:lnTo>
                  <a:lnTo>
                    <a:pt x="6811" y="11488"/>
                  </a:lnTo>
                  <a:lnTo>
                    <a:pt x="6811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7" name="Google Shape;1137;p25"/>
          <p:cNvGrpSpPr/>
          <p:nvPr/>
        </p:nvGrpSpPr>
        <p:grpSpPr>
          <a:xfrm>
            <a:off x="6400125" y="-1754449"/>
            <a:ext cx="4189199" cy="3065874"/>
            <a:chOff x="6171525" y="-1678249"/>
            <a:chExt cx="4189199" cy="3065874"/>
          </a:xfrm>
        </p:grpSpPr>
        <p:sp>
          <p:nvSpPr>
            <p:cNvPr id="1138" name="Google Shape;1138;p25"/>
            <p:cNvSpPr/>
            <p:nvPr/>
          </p:nvSpPr>
          <p:spPr>
            <a:xfrm rot="-5400000">
              <a:off x="6808863" y="-808395"/>
              <a:ext cx="1558682" cy="283335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139" name="Google Shape;1139;p25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>
              <a:off x="6587425" y="-1678249"/>
              <a:ext cx="3773299" cy="28798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40" name="Google Shape;1140;p25"/>
            <p:cNvSpPr/>
            <p:nvPr/>
          </p:nvSpPr>
          <p:spPr>
            <a:xfrm>
              <a:off x="8292929" y="-80469"/>
              <a:ext cx="904284" cy="865933"/>
            </a:xfrm>
            <a:custGeom>
              <a:avLst/>
              <a:gdLst/>
              <a:ahLst/>
              <a:cxnLst/>
              <a:rect l="l" t="t" r="r" b="b"/>
              <a:pathLst>
                <a:path w="36902" h="35337" extrusionOk="0">
                  <a:moveTo>
                    <a:pt x="18449" y="1"/>
                  </a:moveTo>
                  <a:cubicBezTo>
                    <a:pt x="16409" y="1"/>
                    <a:pt x="14368" y="778"/>
                    <a:pt x="12814" y="2332"/>
                  </a:cubicBezTo>
                  <a:lnTo>
                    <a:pt x="3108" y="12037"/>
                  </a:lnTo>
                  <a:cubicBezTo>
                    <a:pt x="0" y="15145"/>
                    <a:pt x="0" y="20189"/>
                    <a:pt x="3108" y="23297"/>
                  </a:cubicBezTo>
                  <a:lnTo>
                    <a:pt x="12814" y="33017"/>
                  </a:lnTo>
                  <a:cubicBezTo>
                    <a:pt x="14368" y="34564"/>
                    <a:pt x="16405" y="35337"/>
                    <a:pt x="18443" y="35337"/>
                  </a:cubicBezTo>
                  <a:cubicBezTo>
                    <a:pt x="20481" y="35337"/>
                    <a:pt x="22519" y="34564"/>
                    <a:pt x="24073" y="33017"/>
                  </a:cubicBezTo>
                  <a:lnTo>
                    <a:pt x="33794" y="23297"/>
                  </a:lnTo>
                  <a:cubicBezTo>
                    <a:pt x="36902" y="20189"/>
                    <a:pt x="36902" y="15145"/>
                    <a:pt x="33794" y="12037"/>
                  </a:cubicBezTo>
                  <a:lnTo>
                    <a:pt x="24073" y="2332"/>
                  </a:lnTo>
                  <a:cubicBezTo>
                    <a:pt x="22527" y="778"/>
                    <a:pt x="20489" y="1"/>
                    <a:pt x="18449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0C0A9E">
                    <a:alpha val="2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41" name="Google Shape;1141;p25"/>
            <p:cNvGrpSpPr/>
            <p:nvPr/>
          </p:nvGrpSpPr>
          <p:grpSpPr>
            <a:xfrm rot="-2700000">
              <a:off x="8302147" y="61289"/>
              <a:ext cx="582044" cy="582419"/>
              <a:chOff x="959750" y="3039275"/>
              <a:chExt cx="582050" cy="582425"/>
            </a:xfrm>
          </p:grpSpPr>
          <p:sp>
            <p:nvSpPr>
              <p:cNvPr id="1142" name="Google Shape;1142;p25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3" name="Google Shape;1143;p25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4" name="Google Shape;1144;p25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5" name="Google Shape;1145;p25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6" name="Google Shape;1146;p25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7" name="Google Shape;1147;p25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8" name="Google Shape;1148;p25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49" name="Google Shape;1149;p25"/>
            <p:cNvGrpSpPr/>
            <p:nvPr/>
          </p:nvGrpSpPr>
          <p:grpSpPr>
            <a:xfrm rot="-2700000">
              <a:off x="8551447" y="61289"/>
              <a:ext cx="582044" cy="582419"/>
              <a:chOff x="959750" y="3039275"/>
              <a:chExt cx="582050" cy="582425"/>
            </a:xfrm>
          </p:grpSpPr>
          <p:sp>
            <p:nvSpPr>
              <p:cNvPr id="1150" name="Google Shape;1150;p25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1" name="Google Shape;1151;p25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2" name="Google Shape;1152;p25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3" name="Google Shape;1153;p25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4" name="Google Shape;1154;p25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5" name="Google Shape;1155;p25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6" name="Google Shape;1156;p25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57" name="Google Shape;1157;p25"/>
          <p:cNvGrpSpPr/>
          <p:nvPr/>
        </p:nvGrpSpPr>
        <p:grpSpPr>
          <a:xfrm rot="2700000">
            <a:off x="8945322" y="2352177"/>
            <a:ext cx="439196" cy="439096"/>
            <a:chOff x="1101075" y="2142375"/>
            <a:chExt cx="439200" cy="439100"/>
          </a:xfrm>
        </p:grpSpPr>
        <p:sp>
          <p:nvSpPr>
            <p:cNvPr id="1158" name="Google Shape;1158;p25"/>
            <p:cNvSpPr/>
            <p:nvPr/>
          </p:nvSpPr>
          <p:spPr>
            <a:xfrm>
              <a:off x="1101075" y="2142375"/>
              <a:ext cx="439200" cy="439100"/>
            </a:xfrm>
            <a:custGeom>
              <a:avLst/>
              <a:gdLst/>
              <a:ahLst/>
              <a:cxnLst/>
              <a:rect l="l" t="t" r="r" b="b"/>
              <a:pathLst>
                <a:path w="17568" h="17564" extrusionOk="0">
                  <a:moveTo>
                    <a:pt x="8792" y="1291"/>
                  </a:moveTo>
                  <a:cubicBezTo>
                    <a:pt x="10711" y="1291"/>
                    <a:pt x="12631" y="2008"/>
                    <a:pt x="14094" y="3501"/>
                  </a:cubicBezTo>
                  <a:cubicBezTo>
                    <a:pt x="15526" y="4902"/>
                    <a:pt x="16303" y="6807"/>
                    <a:pt x="16303" y="8803"/>
                  </a:cubicBezTo>
                  <a:cubicBezTo>
                    <a:pt x="16303" y="10814"/>
                    <a:pt x="15526" y="12688"/>
                    <a:pt x="14094" y="14120"/>
                  </a:cubicBezTo>
                  <a:cubicBezTo>
                    <a:pt x="12692" y="15552"/>
                    <a:pt x="10788" y="16329"/>
                    <a:pt x="8792" y="16329"/>
                  </a:cubicBezTo>
                  <a:cubicBezTo>
                    <a:pt x="6780" y="16329"/>
                    <a:pt x="4906" y="15552"/>
                    <a:pt x="3474" y="14120"/>
                  </a:cubicBezTo>
                  <a:cubicBezTo>
                    <a:pt x="2042" y="12718"/>
                    <a:pt x="1265" y="10814"/>
                    <a:pt x="1265" y="8803"/>
                  </a:cubicBezTo>
                  <a:cubicBezTo>
                    <a:pt x="1265" y="6807"/>
                    <a:pt x="2042" y="4918"/>
                    <a:pt x="3474" y="3501"/>
                  </a:cubicBezTo>
                  <a:cubicBezTo>
                    <a:pt x="4937" y="2023"/>
                    <a:pt x="6857" y="1291"/>
                    <a:pt x="8792" y="1291"/>
                  </a:cubicBezTo>
                  <a:close/>
                  <a:moveTo>
                    <a:pt x="8784" y="0"/>
                  </a:moveTo>
                  <a:cubicBezTo>
                    <a:pt x="6537" y="0"/>
                    <a:pt x="4289" y="857"/>
                    <a:pt x="2575" y="2571"/>
                  </a:cubicBezTo>
                  <a:cubicBezTo>
                    <a:pt x="915" y="4232"/>
                    <a:pt x="1" y="6441"/>
                    <a:pt x="1" y="8788"/>
                  </a:cubicBezTo>
                  <a:cubicBezTo>
                    <a:pt x="1" y="11134"/>
                    <a:pt x="915" y="13343"/>
                    <a:pt x="2575" y="15004"/>
                  </a:cubicBezTo>
                  <a:cubicBezTo>
                    <a:pt x="4236" y="16649"/>
                    <a:pt x="6445" y="17563"/>
                    <a:pt x="8792" y="17563"/>
                  </a:cubicBezTo>
                  <a:cubicBezTo>
                    <a:pt x="11123" y="17563"/>
                    <a:pt x="13332" y="16649"/>
                    <a:pt x="14993" y="15004"/>
                  </a:cubicBezTo>
                  <a:cubicBezTo>
                    <a:pt x="16653" y="13343"/>
                    <a:pt x="17568" y="11134"/>
                    <a:pt x="17568" y="8788"/>
                  </a:cubicBezTo>
                  <a:cubicBezTo>
                    <a:pt x="17568" y="6441"/>
                    <a:pt x="16653" y="4232"/>
                    <a:pt x="14993" y="2571"/>
                  </a:cubicBezTo>
                  <a:cubicBezTo>
                    <a:pt x="13279" y="857"/>
                    <a:pt x="11031" y="0"/>
                    <a:pt x="8784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25"/>
            <p:cNvSpPr/>
            <p:nvPr/>
          </p:nvSpPr>
          <p:spPr>
            <a:xfrm>
              <a:off x="1189450" y="2242350"/>
              <a:ext cx="262850" cy="239700"/>
            </a:xfrm>
            <a:custGeom>
              <a:avLst/>
              <a:gdLst/>
              <a:ahLst/>
              <a:cxnLst/>
              <a:rect l="l" t="t" r="r" b="b"/>
              <a:pathLst>
                <a:path w="10514" h="9588" extrusionOk="0">
                  <a:moveTo>
                    <a:pt x="5257" y="1269"/>
                  </a:moveTo>
                  <a:cubicBezTo>
                    <a:pt x="6171" y="1269"/>
                    <a:pt x="7054" y="1604"/>
                    <a:pt x="7771" y="2290"/>
                  </a:cubicBezTo>
                  <a:cubicBezTo>
                    <a:pt x="9127" y="3692"/>
                    <a:pt x="9127" y="5931"/>
                    <a:pt x="7771" y="7302"/>
                  </a:cubicBezTo>
                  <a:cubicBezTo>
                    <a:pt x="7070" y="7988"/>
                    <a:pt x="6159" y="8331"/>
                    <a:pt x="5253" y="8331"/>
                  </a:cubicBezTo>
                  <a:cubicBezTo>
                    <a:pt x="4346" y="8331"/>
                    <a:pt x="3444" y="7988"/>
                    <a:pt x="2758" y="7302"/>
                  </a:cubicBezTo>
                  <a:cubicBezTo>
                    <a:pt x="1387" y="5916"/>
                    <a:pt x="1387" y="3661"/>
                    <a:pt x="2758" y="2290"/>
                  </a:cubicBezTo>
                  <a:cubicBezTo>
                    <a:pt x="3444" y="1604"/>
                    <a:pt x="4342" y="1269"/>
                    <a:pt x="5257" y="1269"/>
                  </a:cubicBezTo>
                  <a:close/>
                  <a:moveTo>
                    <a:pt x="5255" y="1"/>
                  </a:moveTo>
                  <a:cubicBezTo>
                    <a:pt x="4026" y="1"/>
                    <a:pt x="2796" y="469"/>
                    <a:pt x="1859" y="1406"/>
                  </a:cubicBezTo>
                  <a:cubicBezTo>
                    <a:pt x="0" y="3265"/>
                    <a:pt x="0" y="6312"/>
                    <a:pt x="1859" y="8186"/>
                  </a:cubicBezTo>
                  <a:cubicBezTo>
                    <a:pt x="2788" y="9116"/>
                    <a:pt x="4038" y="9588"/>
                    <a:pt x="5257" y="9588"/>
                  </a:cubicBezTo>
                  <a:cubicBezTo>
                    <a:pt x="6491" y="9588"/>
                    <a:pt x="7710" y="9131"/>
                    <a:pt x="8639" y="8186"/>
                  </a:cubicBezTo>
                  <a:cubicBezTo>
                    <a:pt x="10513" y="6312"/>
                    <a:pt x="10513" y="3265"/>
                    <a:pt x="8639" y="1406"/>
                  </a:cubicBezTo>
                  <a:cubicBezTo>
                    <a:pt x="7710" y="469"/>
                    <a:pt x="6483" y="1"/>
                    <a:pt x="5255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60" name="Google Shape;1160;p25"/>
          <p:cNvGrpSpPr/>
          <p:nvPr/>
        </p:nvGrpSpPr>
        <p:grpSpPr>
          <a:xfrm rot="10800000">
            <a:off x="4995775" y="180626"/>
            <a:ext cx="4558967" cy="134100"/>
            <a:chOff x="796100" y="3019701"/>
            <a:chExt cx="4558967" cy="134100"/>
          </a:xfrm>
        </p:grpSpPr>
        <p:sp>
          <p:nvSpPr>
            <p:cNvPr id="1161" name="Google Shape;1161;p25"/>
            <p:cNvSpPr/>
            <p:nvPr/>
          </p:nvSpPr>
          <p:spPr>
            <a:xfrm>
              <a:off x="5220967" y="3019701"/>
              <a:ext cx="134100" cy="1341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162" name="Google Shape;1162;p25"/>
            <p:cNvCxnSpPr/>
            <p:nvPr/>
          </p:nvCxnSpPr>
          <p:spPr>
            <a:xfrm>
              <a:off x="796100" y="3086750"/>
              <a:ext cx="4462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163" name="Google Shape;1163;p25"/>
            <p:cNvSpPr/>
            <p:nvPr/>
          </p:nvSpPr>
          <p:spPr>
            <a:xfrm>
              <a:off x="5251079" y="30498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Google Shape;1216;p2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217" name="Google Shape;1217;p27"/>
          <p:cNvSpPr txBox="1">
            <a:spLocks noGrp="1"/>
          </p:cNvSpPr>
          <p:nvPr>
            <p:ph type="subTitle" idx="1"/>
          </p:nvPr>
        </p:nvSpPr>
        <p:spPr>
          <a:xfrm>
            <a:off x="720000" y="2113784"/>
            <a:ext cx="2204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8" name="Google Shape;1218;p27"/>
          <p:cNvSpPr txBox="1">
            <a:spLocks noGrp="1"/>
          </p:cNvSpPr>
          <p:nvPr>
            <p:ph type="subTitle" idx="2"/>
          </p:nvPr>
        </p:nvSpPr>
        <p:spPr>
          <a:xfrm>
            <a:off x="3469872" y="2113784"/>
            <a:ext cx="2204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9" name="Google Shape;1219;p27"/>
          <p:cNvSpPr txBox="1">
            <a:spLocks noGrp="1"/>
          </p:cNvSpPr>
          <p:nvPr>
            <p:ph type="subTitle" idx="3"/>
          </p:nvPr>
        </p:nvSpPr>
        <p:spPr>
          <a:xfrm>
            <a:off x="720000" y="3859222"/>
            <a:ext cx="2204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0" name="Google Shape;1220;p27"/>
          <p:cNvSpPr txBox="1">
            <a:spLocks noGrp="1"/>
          </p:cNvSpPr>
          <p:nvPr>
            <p:ph type="subTitle" idx="4"/>
          </p:nvPr>
        </p:nvSpPr>
        <p:spPr>
          <a:xfrm>
            <a:off x="3469872" y="3859222"/>
            <a:ext cx="2204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1" name="Google Shape;1221;p27"/>
          <p:cNvSpPr txBox="1">
            <a:spLocks noGrp="1"/>
          </p:cNvSpPr>
          <p:nvPr>
            <p:ph type="subTitle" idx="5"/>
          </p:nvPr>
        </p:nvSpPr>
        <p:spPr>
          <a:xfrm>
            <a:off x="6219751" y="2113784"/>
            <a:ext cx="2204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2" name="Google Shape;1222;p27"/>
          <p:cNvSpPr txBox="1">
            <a:spLocks noGrp="1"/>
          </p:cNvSpPr>
          <p:nvPr>
            <p:ph type="subTitle" idx="6"/>
          </p:nvPr>
        </p:nvSpPr>
        <p:spPr>
          <a:xfrm>
            <a:off x="6219751" y="3859222"/>
            <a:ext cx="2204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3" name="Google Shape;1223;p27"/>
          <p:cNvSpPr txBox="1">
            <a:spLocks noGrp="1"/>
          </p:cNvSpPr>
          <p:nvPr>
            <p:ph type="subTitle" idx="7"/>
          </p:nvPr>
        </p:nvSpPr>
        <p:spPr>
          <a:xfrm>
            <a:off x="720000" y="1787675"/>
            <a:ext cx="22041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1224" name="Google Shape;1224;p27"/>
          <p:cNvSpPr txBox="1">
            <a:spLocks noGrp="1"/>
          </p:cNvSpPr>
          <p:nvPr>
            <p:ph type="subTitle" idx="8"/>
          </p:nvPr>
        </p:nvSpPr>
        <p:spPr>
          <a:xfrm>
            <a:off x="3469873" y="1787675"/>
            <a:ext cx="22041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1225" name="Google Shape;1225;p27"/>
          <p:cNvSpPr txBox="1">
            <a:spLocks noGrp="1"/>
          </p:cNvSpPr>
          <p:nvPr>
            <p:ph type="subTitle" idx="9"/>
          </p:nvPr>
        </p:nvSpPr>
        <p:spPr>
          <a:xfrm>
            <a:off x="720000" y="3533123"/>
            <a:ext cx="22041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1226" name="Google Shape;1226;p27"/>
          <p:cNvSpPr txBox="1">
            <a:spLocks noGrp="1"/>
          </p:cNvSpPr>
          <p:nvPr>
            <p:ph type="subTitle" idx="13"/>
          </p:nvPr>
        </p:nvSpPr>
        <p:spPr>
          <a:xfrm>
            <a:off x="3469873" y="3533123"/>
            <a:ext cx="22041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1227" name="Google Shape;1227;p27"/>
          <p:cNvSpPr txBox="1">
            <a:spLocks noGrp="1"/>
          </p:cNvSpPr>
          <p:nvPr>
            <p:ph type="subTitle" idx="14"/>
          </p:nvPr>
        </p:nvSpPr>
        <p:spPr>
          <a:xfrm>
            <a:off x="6219752" y="1787675"/>
            <a:ext cx="22041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1228" name="Google Shape;1228;p27"/>
          <p:cNvSpPr txBox="1">
            <a:spLocks noGrp="1"/>
          </p:cNvSpPr>
          <p:nvPr>
            <p:ph type="subTitle" idx="15"/>
          </p:nvPr>
        </p:nvSpPr>
        <p:spPr>
          <a:xfrm>
            <a:off x="6219752" y="3533123"/>
            <a:ext cx="22041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grpSp>
        <p:nvGrpSpPr>
          <p:cNvPr id="1229" name="Google Shape;1229;p27"/>
          <p:cNvGrpSpPr/>
          <p:nvPr/>
        </p:nvGrpSpPr>
        <p:grpSpPr>
          <a:xfrm>
            <a:off x="6102850" y="-1735180"/>
            <a:ext cx="4625025" cy="4171657"/>
            <a:chOff x="6026650" y="-1658980"/>
            <a:chExt cx="4625025" cy="4171657"/>
          </a:xfrm>
        </p:grpSpPr>
        <p:pic>
          <p:nvPicPr>
            <p:cNvPr id="1230" name="Google Shape;1230;p27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>
              <a:off x="7361325" y="-596625"/>
              <a:ext cx="2441950" cy="186374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231" name="Google Shape;1231;p27"/>
            <p:cNvGrpSpPr/>
            <p:nvPr/>
          </p:nvGrpSpPr>
          <p:grpSpPr>
            <a:xfrm rot="-2700000" flipH="1">
              <a:off x="7289785" y="-1246897"/>
              <a:ext cx="2552124" cy="3347490"/>
              <a:chOff x="2976325" y="908175"/>
              <a:chExt cx="4028179" cy="5283555"/>
            </a:xfrm>
          </p:grpSpPr>
          <p:sp>
            <p:nvSpPr>
              <p:cNvPr id="1232" name="Google Shape;1232;p27"/>
              <p:cNvSpPr/>
              <p:nvPr/>
            </p:nvSpPr>
            <p:spPr>
              <a:xfrm>
                <a:off x="2976325" y="930036"/>
                <a:ext cx="4006263" cy="4749291"/>
              </a:xfrm>
              <a:custGeom>
                <a:avLst/>
                <a:gdLst/>
                <a:ahLst/>
                <a:cxnLst/>
                <a:rect l="l" t="t" r="r" b="b"/>
                <a:pathLst>
                  <a:path w="97678" h="115794" extrusionOk="0">
                    <a:moveTo>
                      <a:pt x="97449" y="0"/>
                    </a:moveTo>
                    <a:lnTo>
                      <a:pt x="76805" y="20645"/>
                    </a:lnTo>
                    <a:lnTo>
                      <a:pt x="76744" y="20691"/>
                    </a:lnTo>
                    <a:lnTo>
                      <a:pt x="76744" y="35927"/>
                    </a:lnTo>
                    <a:lnTo>
                      <a:pt x="63107" y="49563"/>
                    </a:lnTo>
                    <a:lnTo>
                      <a:pt x="63077" y="49608"/>
                    </a:lnTo>
                    <a:lnTo>
                      <a:pt x="63077" y="56571"/>
                    </a:lnTo>
                    <a:lnTo>
                      <a:pt x="61005" y="58659"/>
                    </a:lnTo>
                    <a:lnTo>
                      <a:pt x="61005" y="62407"/>
                    </a:lnTo>
                    <a:lnTo>
                      <a:pt x="52473" y="70939"/>
                    </a:lnTo>
                    <a:lnTo>
                      <a:pt x="52412" y="70969"/>
                    </a:lnTo>
                    <a:lnTo>
                      <a:pt x="52412" y="78541"/>
                    </a:lnTo>
                    <a:lnTo>
                      <a:pt x="46912" y="84057"/>
                    </a:lnTo>
                    <a:lnTo>
                      <a:pt x="46912" y="89633"/>
                    </a:lnTo>
                    <a:lnTo>
                      <a:pt x="33123" y="103406"/>
                    </a:lnTo>
                    <a:lnTo>
                      <a:pt x="12174" y="103406"/>
                    </a:lnTo>
                    <a:lnTo>
                      <a:pt x="0" y="115565"/>
                    </a:lnTo>
                    <a:lnTo>
                      <a:pt x="229" y="115793"/>
                    </a:lnTo>
                    <a:lnTo>
                      <a:pt x="12280" y="103711"/>
                    </a:lnTo>
                    <a:lnTo>
                      <a:pt x="33245" y="103711"/>
                    </a:lnTo>
                    <a:lnTo>
                      <a:pt x="47155" y="89801"/>
                    </a:lnTo>
                    <a:lnTo>
                      <a:pt x="47216" y="89770"/>
                    </a:lnTo>
                    <a:lnTo>
                      <a:pt x="47216" y="84179"/>
                    </a:lnTo>
                    <a:lnTo>
                      <a:pt x="52732" y="78663"/>
                    </a:lnTo>
                    <a:lnTo>
                      <a:pt x="52732" y="71106"/>
                    </a:lnTo>
                    <a:lnTo>
                      <a:pt x="61264" y="62574"/>
                    </a:lnTo>
                    <a:lnTo>
                      <a:pt x="61310" y="62513"/>
                    </a:lnTo>
                    <a:lnTo>
                      <a:pt x="61310" y="58780"/>
                    </a:lnTo>
                    <a:lnTo>
                      <a:pt x="63382" y="56708"/>
                    </a:lnTo>
                    <a:lnTo>
                      <a:pt x="63382" y="49730"/>
                    </a:lnTo>
                    <a:lnTo>
                      <a:pt x="77018" y="36109"/>
                    </a:lnTo>
                    <a:lnTo>
                      <a:pt x="77048" y="36064"/>
                    </a:lnTo>
                    <a:lnTo>
                      <a:pt x="77048" y="20828"/>
                    </a:lnTo>
                    <a:lnTo>
                      <a:pt x="97678" y="198"/>
                    </a:lnTo>
                    <a:lnTo>
                      <a:pt x="97449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3" name="Google Shape;1233;p27"/>
              <p:cNvSpPr/>
              <p:nvPr/>
            </p:nvSpPr>
            <p:spPr>
              <a:xfrm>
                <a:off x="3934943" y="908175"/>
                <a:ext cx="2925190" cy="3057668"/>
              </a:xfrm>
              <a:custGeom>
                <a:avLst/>
                <a:gdLst/>
                <a:ahLst/>
                <a:cxnLst/>
                <a:rect l="l" t="t" r="r" b="b"/>
                <a:pathLst>
                  <a:path w="71320" h="74550" extrusionOk="0">
                    <a:moveTo>
                      <a:pt x="71091" y="0"/>
                    </a:moveTo>
                    <a:lnTo>
                      <a:pt x="59679" y="11397"/>
                    </a:lnTo>
                    <a:lnTo>
                      <a:pt x="54895" y="11397"/>
                    </a:lnTo>
                    <a:lnTo>
                      <a:pt x="41015" y="25307"/>
                    </a:lnTo>
                    <a:lnTo>
                      <a:pt x="40954" y="25337"/>
                    </a:lnTo>
                    <a:lnTo>
                      <a:pt x="40954" y="42325"/>
                    </a:lnTo>
                    <a:lnTo>
                      <a:pt x="31767" y="51528"/>
                    </a:lnTo>
                    <a:lnTo>
                      <a:pt x="31721" y="51574"/>
                    </a:lnTo>
                    <a:lnTo>
                      <a:pt x="31721" y="59237"/>
                    </a:lnTo>
                    <a:lnTo>
                      <a:pt x="22824" y="68135"/>
                    </a:lnTo>
                    <a:lnTo>
                      <a:pt x="6186" y="68135"/>
                    </a:lnTo>
                    <a:lnTo>
                      <a:pt x="0" y="74321"/>
                    </a:lnTo>
                    <a:lnTo>
                      <a:pt x="229" y="74549"/>
                    </a:lnTo>
                    <a:lnTo>
                      <a:pt x="6323" y="68455"/>
                    </a:lnTo>
                    <a:lnTo>
                      <a:pt x="22945" y="68455"/>
                    </a:lnTo>
                    <a:lnTo>
                      <a:pt x="31980" y="59420"/>
                    </a:lnTo>
                    <a:lnTo>
                      <a:pt x="32026" y="59374"/>
                    </a:lnTo>
                    <a:lnTo>
                      <a:pt x="32026" y="51695"/>
                    </a:lnTo>
                    <a:lnTo>
                      <a:pt x="41229" y="42508"/>
                    </a:lnTo>
                    <a:lnTo>
                      <a:pt x="41259" y="42463"/>
                    </a:lnTo>
                    <a:lnTo>
                      <a:pt x="41259" y="25475"/>
                    </a:lnTo>
                    <a:lnTo>
                      <a:pt x="55032" y="11732"/>
                    </a:lnTo>
                    <a:lnTo>
                      <a:pt x="59786" y="11732"/>
                    </a:lnTo>
                    <a:lnTo>
                      <a:pt x="71320" y="213"/>
                    </a:lnTo>
                    <a:lnTo>
                      <a:pt x="7109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4" name="Google Shape;1234;p27"/>
              <p:cNvSpPr/>
              <p:nvPr/>
            </p:nvSpPr>
            <p:spPr>
              <a:xfrm>
                <a:off x="3851189" y="1072525"/>
                <a:ext cx="3153315" cy="5119205"/>
              </a:xfrm>
              <a:custGeom>
                <a:avLst/>
                <a:gdLst/>
                <a:ahLst/>
                <a:cxnLst/>
                <a:rect l="l" t="t" r="r" b="b"/>
                <a:pathLst>
                  <a:path w="76882" h="124813" extrusionOk="0">
                    <a:moveTo>
                      <a:pt x="76668" y="0"/>
                    </a:moveTo>
                    <a:lnTo>
                      <a:pt x="63260" y="13408"/>
                    </a:lnTo>
                    <a:cubicBezTo>
                      <a:pt x="62879" y="13789"/>
                      <a:pt x="62879" y="14398"/>
                      <a:pt x="63260" y="14779"/>
                    </a:cubicBezTo>
                    <a:lnTo>
                      <a:pt x="69857" y="21376"/>
                    </a:lnTo>
                    <a:cubicBezTo>
                      <a:pt x="70116" y="21620"/>
                      <a:pt x="70116" y="22046"/>
                      <a:pt x="69857" y="22305"/>
                    </a:cubicBezTo>
                    <a:lnTo>
                      <a:pt x="46546" y="45616"/>
                    </a:lnTo>
                    <a:cubicBezTo>
                      <a:pt x="46417" y="45738"/>
                      <a:pt x="46245" y="45799"/>
                      <a:pt x="46074" y="45799"/>
                    </a:cubicBezTo>
                    <a:cubicBezTo>
                      <a:pt x="45903" y="45799"/>
                      <a:pt x="45731" y="45738"/>
                      <a:pt x="45602" y="45616"/>
                    </a:cubicBezTo>
                    <a:lnTo>
                      <a:pt x="39020" y="39019"/>
                    </a:lnTo>
                    <a:cubicBezTo>
                      <a:pt x="38822" y="38836"/>
                      <a:pt x="38593" y="38745"/>
                      <a:pt x="38334" y="38745"/>
                    </a:cubicBezTo>
                    <a:cubicBezTo>
                      <a:pt x="38060" y="38745"/>
                      <a:pt x="37831" y="38836"/>
                      <a:pt x="37649" y="39019"/>
                    </a:cubicBezTo>
                    <a:lnTo>
                      <a:pt x="23357" y="53311"/>
                    </a:lnTo>
                    <a:cubicBezTo>
                      <a:pt x="22976" y="53691"/>
                      <a:pt x="22976" y="54301"/>
                      <a:pt x="23357" y="54682"/>
                    </a:cubicBezTo>
                    <a:lnTo>
                      <a:pt x="40833" y="72142"/>
                    </a:lnTo>
                    <a:cubicBezTo>
                      <a:pt x="40939" y="72279"/>
                      <a:pt x="41016" y="72432"/>
                      <a:pt x="41016" y="72614"/>
                    </a:cubicBezTo>
                    <a:cubicBezTo>
                      <a:pt x="41016" y="72812"/>
                      <a:pt x="40955" y="72965"/>
                      <a:pt x="40833" y="73102"/>
                    </a:cubicBezTo>
                    <a:lnTo>
                      <a:pt x="27090" y="86830"/>
                    </a:lnTo>
                    <a:cubicBezTo>
                      <a:pt x="26907" y="87028"/>
                      <a:pt x="26816" y="87256"/>
                      <a:pt x="26816" y="87515"/>
                    </a:cubicBezTo>
                    <a:lnTo>
                      <a:pt x="26816" y="96276"/>
                    </a:lnTo>
                    <a:cubicBezTo>
                      <a:pt x="26816" y="96459"/>
                      <a:pt x="26755" y="96611"/>
                      <a:pt x="26618" y="96748"/>
                    </a:cubicBezTo>
                    <a:lnTo>
                      <a:pt x="13225" y="110140"/>
                    </a:lnTo>
                    <a:cubicBezTo>
                      <a:pt x="13103" y="110270"/>
                      <a:pt x="12940" y="110335"/>
                      <a:pt x="12772" y="110335"/>
                    </a:cubicBezTo>
                    <a:cubicBezTo>
                      <a:pt x="12604" y="110335"/>
                      <a:pt x="12433" y="110270"/>
                      <a:pt x="12296" y="110140"/>
                    </a:cubicBezTo>
                    <a:lnTo>
                      <a:pt x="7618" y="105448"/>
                    </a:lnTo>
                    <a:cubicBezTo>
                      <a:pt x="7428" y="105257"/>
                      <a:pt x="7180" y="105162"/>
                      <a:pt x="6933" y="105162"/>
                    </a:cubicBezTo>
                    <a:cubicBezTo>
                      <a:pt x="6685" y="105162"/>
                      <a:pt x="6438" y="105257"/>
                      <a:pt x="6247" y="105448"/>
                    </a:cubicBezTo>
                    <a:lnTo>
                      <a:pt x="381" y="111314"/>
                    </a:lnTo>
                    <a:cubicBezTo>
                      <a:pt x="1" y="111695"/>
                      <a:pt x="1" y="112304"/>
                      <a:pt x="381" y="112685"/>
                    </a:cubicBezTo>
                    <a:lnTo>
                      <a:pt x="5059" y="117378"/>
                    </a:lnTo>
                    <a:cubicBezTo>
                      <a:pt x="5181" y="117515"/>
                      <a:pt x="5257" y="117667"/>
                      <a:pt x="5257" y="117850"/>
                    </a:cubicBezTo>
                    <a:cubicBezTo>
                      <a:pt x="5257" y="118048"/>
                      <a:pt x="5196" y="118200"/>
                      <a:pt x="5059" y="118322"/>
                    </a:cubicBezTo>
                    <a:lnTo>
                      <a:pt x="3231" y="120150"/>
                    </a:lnTo>
                    <a:cubicBezTo>
                      <a:pt x="2850" y="120531"/>
                      <a:pt x="2850" y="121141"/>
                      <a:pt x="3231" y="121522"/>
                    </a:cubicBezTo>
                    <a:lnTo>
                      <a:pt x="5059" y="123365"/>
                    </a:lnTo>
                    <a:cubicBezTo>
                      <a:pt x="5333" y="123609"/>
                      <a:pt x="5333" y="124020"/>
                      <a:pt x="5059" y="124295"/>
                    </a:cubicBezTo>
                    <a:cubicBezTo>
                      <a:pt x="4914" y="124432"/>
                      <a:pt x="4754" y="124489"/>
                      <a:pt x="4602" y="124489"/>
                    </a:cubicBezTo>
                    <a:cubicBezTo>
                      <a:pt x="4449" y="124489"/>
                      <a:pt x="4305" y="124432"/>
                      <a:pt x="4190" y="124340"/>
                    </a:cubicBezTo>
                    <a:cubicBezTo>
                      <a:pt x="3962" y="124173"/>
                      <a:pt x="3825" y="123838"/>
                      <a:pt x="4038" y="123487"/>
                    </a:cubicBezTo>
                    <a:lnTo>
                      <a:pt x="3764" y="123335"/>
                    </a:lnTo>
                    <a:lnTo>
                      <a:pt x="3764" y="123335"/>
                    </a:lnTo>
                    <a:cubicBezTo>
                      <a:pt x="3459" y="123838"/>
                      <a:pt x="3672" y="124356"/>
                      <a:pt x="3992" y="124599"/>
                    </a:cubicBezTo>
                    <a:cubicBezTo>
                      <a:pt x="4175" y="124736"/>
                      <a:pt x="4373" y="124813"/>
                      <a:pt x="4602" y="124813"/>
                    </a:cubicBezTo>
                    <a:cubicBezTo>
                      <a:pt x="4830" y="124813"/>
                      <a:pt x="5059" y="124736"/>
                      <a:pt x="5272" y="124477"/>
                    </a:cubicBezTo>
                    <a:cubicBezTo>
                      <a:pt x="5455" y="124295"/>
                      <a:pt x="5562" y="124066"/>
                      <a:pt x="5562" y="123792"/>
                    </a:cubicBezTo>
                    <a:cubicBezTo>
                      <a:pt x="5562" y="123533"/>
                      <a:pt x="5455" y="123304"/>
                      <a:pt x="5272" y="123106"/>
                    </a:cubicBezTo>
                    <a:lnTo>
                      <a:pt x="3444" y="121278"/>
                    </a:lnTo>
                    <a:cubicBezTo>
                      <a:pt x="3170" y="121034"/>
                      <a:pt x="3170" y="120623"/>
                      <a:pt x="3444" y="120349"/>
                    </a:cubicBezTo>
                    <a:lnTo>
                      <a:pt x="5272" y="118520"/>
                    </a:lnTo>
                    <a:cubicBezTo>
                      <a:pt x="5455" y="118337"/>
                      <a:pt x="5562" y="118094"/>
                      <a:pt x="5562" y="117835"/>
                    </a:cubicBezTo>
                    <a:cubicBezTo>
                      <a:pt x="5562" y="117576"/>
                      <a:pt x="5455" y="117332"/>
                      <a:pt x="5272" y="117149"/>
                    </a:cubicBezTo>
                    <a:lnTo>
                      <a:pt x="579" y="112456"/>
                    </a:lnTo>
                    <a:cubicBezTo>
                      <a:pt x="320" y="112213"/>
                      <a:pt x="320" y="111801"/>
                      <a:pt x="579" y="111527"/>
                    </a:cubicBezTo>
                    <a:lnTo>
                      <a:pt x="6445" y="105661"/>
                    </a:lnTo>
                    <a:cubicBezTo>
                      <a:pt x="6575" y="105532"/>
                      <a:pt x="6742" y="105467"/>
                      <a:pt x="6912" y="105467"/>
                    </a:cubicBezTo>
                    <a:cubicBezTo>
                      <a:pt x="7081" y="105467"/>
                      <a:pt x="7253" y="105532"/>
                      <a:pt x="7390" y="105661"/>
                    </a:cubicBezTo>
                    <a:lnTo>
                      <a:pt x="12067" y="110354"/>
                    </a:lnTo>
                    <a:cubicBezTo>
                      <a:pt x="12265" y="110537"/>
                      <a:pt x="12494" y="110643"/>
                      <a:pt x="12753" y="110643"/>
                    </a:cubicBezTo>
                    <a:cubicBezTo>
                      <a:pt x="13027" y="110643"/>
                      <a:pt x="13256" y="110537"/>
                      <a:pt x="13439" y="110354"/>
                    </a:cubicBezTo>
                    <a:lnTo>
                      <a:pt x="26831" y="96961"/>
                    </a:lnTo>
                    <a:cubicBezTo>
                      <a:pt x="27014" y="96779"/>
                      <a:pt x="27120" y="96550"/>
                      <a:pt x="27120" y="96276"/>
                    </a:cubicBezTo>
                    <a:lnTo>
                      <a:pt x="27120" y="87469"/>
                    </a:lnTo>
                    <a:cubicBezTo>
                      <a:pt x="27120" y="87287"/>
                      <a:pt x="27166" y="87134"/>
                      <a:pt x="27303" y="86997"/>
                    </a:cubicBezTo>
                    <a:lnTo>
                      <a:pt x="41031" y="73270"/>
                    </a:lnTo>
                    <a:cubicBezTo>
                      <a:pt x="41412" y="72889"/>
                      <a:pt x="41412" y="72279"/>
                      <a:pt x="41031" y="71898"/>
                    </a:cubicBezTo>
                    <a:lnTo>
                      <a:pt x="23571" y="54438"/>
                    </a:lnTo>
                    <a:cubicBezTo>
                      <a:pt x="23312" y="54194"/>
                      <a:pt x="23312" y="53768"/>
                      <a:pt x="23571" y="53509"/>
                    </a:cubicBezTo>
                    <a:lnTo>
                      <a:pt x="37862" y="39217"/>
                    </a:lnTo>
                    <a:cubicBezTo>
                      <a:pt x="37984" y="39095"/>
                      <a:pt x="38155" y="39035"/>
                      <a:pt x="38327" y="39035"/>
                    </a:cubicBezTo>
                    <a:cubicBezTo>
                      <a:pt x="38498" y="39035"/>
                      <a:pt x="38669" y="39095"/>
                      <a:pt x="38791" y="39217"/>
                    </a:cubicBezTo>
                    <a:lnTo>
                      <a:pt x="45373" y="45830"/>
                    </a:lnTo>
                    <a:cubicBezTo>
                      <a:pt x="45571" y="46013"/>
                      <a:pt x="45800" y="46119"/>
                      <a:pt x="46059" y="46119"/>
                    </a:cubicBezTo>
                    <a:cubicBezTo>
                      <a:pt x="46333" y="46119"/>
                      <a:pt x="46562" y="46013"/>
                      <a:pt x="46744" y="45830"/>
                    </a:cubicBezTo>
                    <a:lnTo>
                      <a:pt x="70055" y="22519"/>
                    </a:lnTo>
                    <a:cubicBezTo>
                      <a:pt x="70436" y="22138"/>
                      <a:pt x="70436" y="21528"/>
                      <a:pt x="70055" y="21148"/>
                    </a:cubicBezTo>
                    <a:lnTo>
                      <a:pt x="63473" y="14550"/>
                    </a:lnTo>
                    <a:cubicBezTo>
                      <a:pt x="63199" y="14307"/>
                      <a:pt x="63199" y="13895"/>
                      <a:pt x="63473" y="13621"/>
                    </a:cubicBezTo>
                    <a:lnTo>
                      <a:pt x="76881" y="213"/>
                    </a:lnTo>
                    <a:lnTo>
                      <a:pt x="7666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35" name="Google Shape;1235;p27"/>
            <p:cNvGrpSpPr/>
            <p:nvPr/>
          </p:nvGrpSpPr>
          <p:grpSpPr>
            <a:xfrm>
              <a:off x="6026650" y="-49075"/>
              <a:ext cx="803471" cy="494095"/>
              <a:chOff x="6394675" y="-49075"/>
              <a:chExt cx="803471" cy="494095"/>
            </a:xfrm>
          </p:grpSpPr>
          <p:sp>
            <p:nvSpPr>
              <p:cNvPr id="1236" name="Google Shape;1236;p27"/>
              <p:cNvSpPr/>
              <p:nvPr/>
            </p:nvSpPr>
            <p:spPr>
              <a:xfrm>
                <a:off x="6394675" y="0"/>
                <a:ext cx="284119" cy="246048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7" name="Google Shape;1237;p27"/>
              <p:cNvSpPr/>
              <p:nvPr/>
            </p:nvSpPr>
            <p:spPr>
              <a:xfrm>
                <a:off x="6627600" y="-49075"/>
                <a:ext cx="570546" cy="494095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238" name="Google Shape;1238;p27"/>
          <p:cNvGrpSpPr/>
          <p:nvPr/>
        </p:nvGrpSpPr>
        <p:grpSpPr>
          <a:xfrm>
            <a:off x="-1089100" y="4200325"/>
            <a:ext cx="5368850" cy="1863749"/>
            <a:chOff x="-1089100" y="4200325"/>
            <a:chExt cx="5368850" cy="1863749"/>
          </a:xfrm>
        </p:grpSpPr>
        <p:grpSp>
          <p:nvGrpSpPr>
            <p:cNvPr id="1239" name="Google Shape;1239;p27"/>
            <p:cNvGrpSpPr/>
            <p:nvPr/>
          </p:nvGrpSpPr>
          <p:grpSpPr>
            <a:xfrm>
              <a:off x="-185037" y="4598363"/>
              <a:ext cx="904666" cy="726121"/>
              <a:chOff x="7945225" y="4302000"/>
              <a:chExt cx="904666" cy="726121"/>
            </a:xfrm>
          </p:grpSpPr>
          <p:sp>
            <p:nvSpPr>
              <p:cNvPr id="1240" name="Google Shape;1240;p27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1" name="Google Shape;1241;p27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2" name="Google Shape;1242;p27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1243" name="Google Shape;1243;p27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>
              <a:off x="1837800" y="4200325"/>
              <a:ext cx="2441950" cy="186374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244" name="Google Shape;1244;p27"/>
            <p:cNvGrpSpPr/>
            <p:nvPr/>
          </p:nvGrpSpPr>
          <p:grpSpPr>
            <a:xfrm rot="-2700000">
              <a:off x="390377" y="4688868"/>
              <a:ext cx="299453" cy="545119"/>
              <a:chOff x="-66426" y="1151064"/>
              <a:chExt cx="299455" cy="545125"/>
            </a:xfrm>
          </p:grpSpPr>
          <p:grpSp>
            <p:nvGrpSpPr>
              <p:cNvPr id="1245" name="Google Shape;1245;p27"/>
              <p:cNvGrpSpPr/>
              <p:nvPr/>
            </p:nvGrpSpPr>
            <p:grpSpPr>
              <a:xfrm>
                <a:off x="-66426" y="1396564"/>
                <a:ext cx="299455" cy="299625"/>
                <a:chOff x="3678700" y="407275"/>
                <a:chExt cx="708100" cy="708500"/>
              </a:xfrm>
            </p:grpSpPr>
            <p:sp>
              <p:nvSpPr>
                <p:cNvPr id="1246" name="Google Shape;1246;p27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7" name="Google Shape;1247;p27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5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8" name="Google Shape;1248;p27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9" name="Google Shape;1249;p27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81" extrusionOk="0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0" name="Google Shape;1250;p27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1" name="Google Shape;1251;p27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80" h="9981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2" name="Google Shape;1252;p27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253" name="Google Shape;1253;p27"/>
              <p:cNvGrpSpPr/>
              <p:nvPr/>
            </p:nvGrpSpPr>
            <p:grpSpPr>
              <a:xfrm>
                <a:off x="-66426" y="1151064"/>
                <a:ext cx="299455" cy="299625"/>
                <a:chOff x="3678700" y="407275"/>
                <a:chExt cx="708100" cy="708500"/>
              </a:xfrm>
            </p:grpSpPr>
            <p:sp>
              <p:nvSpPr>
                <p:cNvPr id="1254" name="Google Shape;1254;p27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5" name="Google Shape;1255;p27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5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6" name="Google Shape;1256;p27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7" name="Google Shape;1257;p27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81" extrusionOk="0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8" name="Google Shape;1258;p27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9" name="Google Shape;1259;p27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80" h="9981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60" name="Google Shape;1260;p27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261" name="Google Shape;1261;p27"/>
            <p:cNvGrpSpPr/>
            <p:nvPr/>
          </p:nvGrpSpPr>
          <p:grpSpPr>
            <a:xfrm>
              <a:off x="-1089100" y="4894376"/>
              <a:ext cx="4558967" cy="134100"/>
              <a:chOff x="796100" y="3019701"/>
              <a:chExt cx="4558967" cy="134100"/>
            </a:xfrm>
          </p:grpSpPr>
          <p:sp>
            <p:nvSpPr>
              <p:cNvPr id="1262" name="Google Shape;1262;p27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263" name="Google Shape;1263;p27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264" name="Google Shape;1264;p27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0" name="Google Shape;1340;p30"/>
          <p:cNvGrpSpPr/>
          <p:nvPr/>
        </p:nvGrpSpPr>
        <p:grpSpPr>
          <a:xfrm>
            <a:off x="-623241" y="3925887"/>
            <a:ext cx="2833357" cy="1517787"/>
            <a:chOff x="-623241" y="3849687"/>
            <a:chExt cx="2833357" cy="1517787"/>
          </a:xfrm>
        </p:grpSpPr>
        <p:grpSp>
          <p:nvGrpSpPr>
            <p:cNvPr id="1341" name="Google Shape;1341;p30"/>
            <p:cNvGrpSpPr/>
            <p:nvPr/>
          </p:nvGrpSpPr>
          <p:grpSpPr>
            <a:xfrm rot="5400000">
              <a:off x="-879113" y="4155104"/>
              <a:ext cx="1517787" cy="906953"/>
              <a:chOff x="-55500" y="4835979"/>
              <a:chExt cx="1517787" cy="906953"/>
            </a:xfrm>
          </p:grpSpPr>
          <p:sp>
            <p:nvSpPr>
              <p:cNvPr id="1342" name="Google Shape;1342;p30"/>
              <p:cNvSpPr/>
              <p:nvPr/>
            </p:nvSpPr>
            <p:spPr>
              <a:xfrm>
                <a:off x="-55500" y="4895154"/>
                <a:ext cx="582037" cy="557353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31360"/>
                    </a:schemeClr>
                  </a:gs>
                  <a:gs pos="22000">
                    <a:schemeClr val="lt1">
                      <a:alpha val="31360"/>
                    </a:schemeClr>
                  </a:gs>
                  <a:gs pos="45000">
                    <a:srgbClr val="FFFFFF">
                      <a:alpha val="0"/>
                      <a:alpha val="31360"/>
                    </a:srgbClr>
                  </a:gs>
                  <a:gs pos="100000">
                    <a:srgbClr val="0C0A9E">
                      <a:alpha val="50196"/>
                      <a:alpha val="3136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3" name="Google Shape;1343;p30"/>
              <p:cNvSpPr/>
              <p:nvPr/>
            </p:nvSpPr>
            <p:spPr>
              <a:xfrm>
                <a:off x="522674" y="4951702"/>
                <a:ext cx="340329" cy="325895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4" name="Google Shape;1344;p30"/>
              <p:cNvSpPr/>
              <p:nvPr/>
            </p:nvSpPr>
            <p:spPr>
              <a:xfrm>
                <a:off x="401812" y="5185579"/>
                <a:ext cx="582037" cy="557353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31360"/>
                    </a:schemeClr>
                  </a:gs>
                  <a:gs pos="22000">
                    <a:schemeClr val="lt1">
                      <a:alpha val="31360"/>
                    </a:schemeClr>
                  </a:gs>
                  <a:gs pos="45000">
                    <a:srgbClr val="FFFFFF">
                      <a:alpha val="0"/>
                      <a:alpha val="31360"/>
                    </a:srgbClr>
                  </a:gs>
                  <a:gs pos="100000">
                    <a:srgbClr val="0C0A9E">
                      <a:alpha val="50196"/>
                      <a:alpha val="3136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5" name="Google Shape;1345;p30"/>
              <p:cNvSpPr/>
              <p:nvPr/>
            </p:nvSpPr>
            <p:spPr>
              <a:xfrm>
                <a:off x="880250" y="4835979"/>
                <a:ext cx="582037" cy="557353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46" name="Google Shape;1346;p30"/>
            <p:cNvGrpSpPr/>
            <p:nvPr/>
          </p:nvGrpSpPr>
          <p:grpSpPr>
            <a:xfrm>
              <a:off x="-623241" y="3946426"/>
              <a:ext cx="2833357" cy="1421047"/>
              <a:chOff x="-677366" y="4067276"/>
              <a:chExt cx="2833357" cy="1421047"/>
            </a:xfrm>
          </p:grpSpPr>
          <p:sp>
            <p:nvSpPr>
              <p:cNvPr id="1347" name="Google Shape;1347;p30"/>
              <p:cNvSpPr/>
              <p:nvPr/>
            </p:nvSpPr>
            <p:spPr>
              <a:xfrm rot="5400000">
                <a:off x="28789" y="3361120"/>
                <a:ext cx="1421047" cy="2833357"/>
              </a:xfrm>
              <a:custGeom>
                <a:avLst/>
                <a:gdLst/>
                <a:ahLst/>
                <a:cxnLst/>
                <a:rect l="l" t="t" r="r" b="b"/>
                <a:pathLst>
                  <a:path w="34647" h="69081" extrusionOk="0">
                    <a:moveTo>
                      <a:pt x="34434" y="1"/>
                    </a:moveTo>
                    <a:lnTo>
                      <a:pt x="25429" y="8990"/>
                    </a:lnTo>
                    <a:lnTo>
                      <a:pt x="25383" y="9051"/>
                    </a:lnTo>
                    <a:lnTo>
                      <a:pt x="25383" y="32651"/>
                    </a:lnTo>
                    <a:lnTo>
                      <a:pt x="15130" y="42920"/>
                    </a:lnTo>
                    <a:lnTo>
                      <a:pt x="15084" y="42951"/>
                    </a:lnTo>
                    <a:lnTo>
                      <a:pt x="15084" y="60472"/>
                    </a:lnTo>
                    <a:lnTo>
                      <a:pt x="9614" y="65957"/>
                    </a:lnTo>
                    <a:lnTo>
                      <a:pt x="0" y="65957"/>
                    </a:lnTo>
                    <a:lnTo>
                      <a:pt x="0" y="69080"/>
                    </a:lnTo>
                    <a:lnTo>
                      <a:pt x="320" y="69080"/>
                    </a:lnTo>
                    <a:lnTo>
                      <a:pt x="320" y="66262"/>
                    </a:lnTo>
                    <a:lnTo>
                      <a:pt x="9751" y="66262"/>
                    </a:lnTo>
                    <a:lnTo>
                      <a:pt x="15389" y="60609"/>
                    </a:lnTo>
                    <a:lnTo>
                      <a:pt x="15389" y="43088"/>
                    </a:lnTo>
                    <a:lnTo>
                      <a:pt x="25658" y="32819"/>
                    </a:lnTo>
                    <a:lnTo>
                      <a:pt x="25688" y="32788"/>
                    </a:lnTo>
                    <a:lnTo>
                      <a:pt x="25688" y="9188"/>
                    </a:lnTo>
                    <a:lnTo>
                      <a:pt x="34647" y="214"/>
                    </a:lnTo>
                    <a:lnTo>
                      <a:pt x="34434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348" name="Google Shape;1348;p30"/>
              <p:cNvGrpSpPr/>
              <p:nvPr/>
            </p:nvGrpSpPr>
            <p:grpSpPr>
              <a:xfrm>
                <a:off x="317735" y="4614472"/>
                <a:ext cx="161977" cy="161940"/>
                <a:chOff x="1101075" y="2142375"/>
                <a:chExt cx="439200" cy="439100"/>
              </a:xfrm>
            </p:grpSpPr>
            <p:sp>
              <p:nvSpPr>
                <p:cNvPr id="1349" name="Google Shape;1349;p30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50" name="Google Shape;1350;p30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351" name="Google Shape;1351;p30"/>
              <p:cNvGrpSpPr/>
              <p:nvPr/>
            </p:nvGrpSpPr>
            <p:grpSpPr>
              <a:xfrm rot="10800000">
                <a:off x="1700151" y="5032693"/>
                <a:ext cx="161977" cy="161940"/>
                <a:chOff x="1101075" y="2142375"/>
                <a:chExt cx="439200" cy="439100"/>
              </a:xfrm>
            </p:grpSpPr>
            <p:sp>
              <p:nvSpPr>
                <p:cNvPr id="1352" name="Google Shape;1352;p30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53" name="Google Shape;1353;p30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354" name="Google Shape;1354;p30"/>
            <p:cNvSpPr/>
            <p:nvPr/>
          </p:nvSpPr>
          <p:spPr>
            <a:xfrm rot="-5400000">
              <a:off x="289120" y="3696219"/>
              <a:ext cx="503090" cy="2327806"/>
            </a:xfrm>
            <a:custGeom>
              <a:avLst/>
              <a:gdLst/>
              <a:ahLst/>
              <a:cxnLst/>
              <a:rect l="l" t="t" r="r" b="b"/>
              <a:pathLst>
                <a:path w="12266" h="56755" extrusionOk="0">
                  <a:moveTo>
                    <a:pt x="6811" y="1"/>
                  </a:moveTo>
                  <a:lnTo>
                    <a:pt x="2133" y="4663"/>
                  </a:lnTo>
                  <a:lnTo>
                    <a:pt x="2133" y="16836"/>
                  </a:lnTo>
                  <a:lnTo>
                    <a:pt x="2438" y="16836"/>
                  </a:lnTo>
                  <a:lnTo>
                    <a:pt x="2438" y="4800"/>
                  </a:lnTo>
                  <a:lnTo>
                    <a:pt x="6475" y="747"/>
                  </a:lnTo>
                  <a:lnTo>
                    <a:pt x="6475" y="11793"/>
                  </a:lnTo>
                  <a:lnTo>
                    <a:pt x="11534" y="11793"/>
                  </a:lnTo>
                  <a:lnTo>
                    <a:pt x="8197" y="15130"/>
                  </a:lnTo>
                  <a:lnTo>
                    <a:pt x="11640" y="18573"/>
                  </a:lnTo>
                  <a:lnTo>
                    <a:pt x="5668" y="24546"/>
                  </a:lnTo>
                  <a:lnTo>
                    <a:pt x="5668" y="41686"/>
                  </a:lnTo>
                  <a:lnTo>
                    <a:pt x="0" y="47369"/>
                  </a:lnTo>
                  <a:lnTo>
                    <a:pt x="0" y="56754"/>
                  </a:lnTo>
                  <a:lnTo>
                    <a:pt x="305" y="56754"/>
                  </a:lnTo>
                  <a:lnTo>
                    <a:pt x="305" y="47476"/>
                  </a:lnTo>
                  <a:lnTo>
                    <a:pt x="5973" y="41823"/>
                  </a:lnTo>
                  <a:lnTo>
                    <a:pt x="5973" y="24683"/>
                  </a:lnTo>
                  <a:lnTo>
                    <a:pt x="12082" y="18573"/>
                  </a:lnTo>
                  <a:lnTo>
                    <a:pt x="8639" y="15130"/>
                  </a:lnTo>
                  <a:lnTo>
                    <a:pt x="12265" y="11488"/>
                  </a:lnTo>
                  <a:lnTo>
                    <a:pt x="6811" y="11488"/>
                  </a:lnTo>
                  <a:lnTo>
                    <a:pt x="6811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5" name="Google Shape;1355;p30"/>
          <p:cNvGrpSpPr/>
          <p:nvPr/>
        </p:nvGrpSpPr>
        <p:grpSpPr>
          <a:xfrm>
            <a:off x="6323925" y="-1678249"/>
            <a:ext cx="4189199" cy="3065874"/>
            <a:chOff x="6171525" y="-1678249"/>
            <a:chExt cx="4189199" cy="3065874"/>
          </a:xfrm>
        </p:grpSpPr>
        <p:sp>
          <p:nvSpPr>
            <p:cNvPr id="1356" name="Google Shape;1356;p30"/>
            <p:cNvSpPr/>
            <p:nvPr/>
          </p:nvSpPr>
          <p:spPr>
            <a:xfrm rot="-5400000">
              <a:off x="6808863" y="-808395"/>
              <a:ext cx="1558682" cy="283335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357" name="Google Shape;1357;p30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>
              <a:off x="6587425" y="-1678249"/>
              <a:ext cx="3773299" cy="28798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58" name="Google Shape;1358;p30"/>
            <p:cNvSpPr/>
            <p:nvPr/>
          </p:nvSpPr>
          <p:spPr>
            <a:xfrm>
              <a:off x="8292929" y="-80469"/>
              <a:ext cx="904284" cy="865933"/>
            </a:xfrm>
            <a:custGeom>
              <a:avLst/>
              <a:gdLst/>
              <a:ahLst/>
              <a:cxnLst/>
              <a:rect l="l" t="t" r="r" b="b"/>
              <a:pathLst>
                <a:path w="36902" h="35337" extrusionOk="0">
                  <a:moveTo>
                    <a:pt x="18449" y="1"/>
                  </a:moveTo>
                  <a:cubicBezTo>
                    <a:pt x="16409" y="1"/>
                    <a:pt x="14368" y="778"/>
                    <a:pt x="12814" y="2332"/>
                  </a:cubicBezTo>
                  <a:lnTo>
                    <a:pt x="3108" y="12037"/>
                  </a:lnTo>
                  <a:cubicBezTo>
                    <a:pt x="0" y="15145"/>
                    <a:pt x="0" y="20189"/>
                    <a:pt x="3108" y="23297"/>
                  </a:cubicBezTo>
                  <a:lnTo>
                    <a:pt x="12814" y="33017"/>
                  </a:lnTo>
                  <a:cubicBezTo>
                    <a:pt x="14368" y="34564"/>
                    <a:pt x="16405" y="35337"/>
                    <a:pt x="18443" y="35337"/>
                  </a:cubicBezTo>
                  <a:cubicBezTo>
                    <a:pt x="20481" y="35337"/>
                    <a:pt x="22519" y="34564"/>
                    <a:pt x="24073" y="33017"/>
                  </a:cubicBezTo>
                  <a:lnTo>
                    <a:pt x="33794" y="23297"/>
                  </a:lnTo>
                  <a:cubicBezTo>
                    <a:pt x="36902" y="20189"/>
                    <a:pt x="36902" y="15145"/>
                    <a:pt x="33794" y="12037"/>
                  </a:cubicBezTo>
                  <a:lnTo>
                    <a:pt x="24073" y="2332"/>
                  </a:lnTo>
                  <a:cubicBezTo>
                    <a:pt x="22527" y="778"/>
                    <a:pt x="20489" y="1"/>
                    <a:pt x="18449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0C0A9E">
                    <a:alpha val="2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59" name="Google Shape;1359;p30"/>
            <p:cNvGrpSpPr/>
            <p:nvPr/>
          </p:nvGrpSpPr>
          <p:grpSpPr>
            <a:xfrm rot="-2700000">
              <a:off x="8302147" y="61289"/>
              <a:ext cx="582044" cy="582419"/>
              <a:chOff x="959750" y="3039275"/>
              <a:chExt cx="582050" cy="582425"/>
            </a:xfrm>
          </p:grpSpPr>
          <p:sp>
            <p:nvSpPr>
              <p:cNvPr id="1360" name="Google Shape;1360;p30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1" name="Google Shape;1361;p30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2" name="Google Shape;1362;p30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3" name="Google Shape;1363;p30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4" name="Google Shape;1364;p30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5" name="Google Shape;1365;p30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6" name="Google Shape;1366;p30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67" name="Google Shape;1367;p30"/>
            <p:cNvGrpSpPr/>
            <p:nvPr/>
          </p:nvGrpSpPr>
          <p:grpSpPr>
            <a:xfrm rot="-2700000">
              <a:off x="8551447" y="61289"/>
              <a:ext cx="582044" cy="582419"/>
              <a:chOff x="959750" y="3039275"/>
              <a:chExt cx="582050" cy="582425"/>
            </a:xfrm>
          </p:grpSpPr>
          <p:sp>
            <p:nvSpPr>
              <p:cNvPr id="1368" name="Google Shape;1368;p30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9" name="Google Shape;1369;p30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0" name="Google Shape;1370;p30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1" name="Google Shape;1371;p30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2" name="Google Shape;1372;p30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3" name="Google Shape;1373;p30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4" name="Google Shape;1374;p30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375" name="Google Shape;1375;p30"/>
          <p:cNvGrpSpPr/>
          <p:nvPr/>
        </p:nvGrpSpPr>
        <p:grpSpPr>
          <a:xfrm rot="2700000">
            <a:off x="8945322" y="2352177"/>
            <a:ext cx="439196" cy="439096"/>
            <a:chOff x="1101075" y="2142375"/>
            <a:chExt cx="439200" cy="439100"/>
          </a:xfrm>
        </p:grpSpPr>
        <p:sp>
          <p:nvSpPr>
            <p:cNvPr id="1376" name="Google Shape;1376;p30"/>
            <p:cNvSpPr/>
            <p:nvPr/>
          </p:nvSpPr>
          <p:spPr>
            <a:xfrm>
              <a:off x="1101075" y="2142375"/>
              <a:ext cx="439200" cy="439100"/>
            </a:xfrm>
            <a:custGeom>
              <a:avLst/>
              <a:gdLst/>
              <a:ahLst/>
              <a:cxnLst/>
              <a:rect l="l" t="t" r="r" b="b"/>
              <a:pathLst>
                <a:path w="17568" h="17564" extrusionOk="0">
                  <a:moveTo>
                    <a:pt x="8792" y="1291"/>
                  </a:moveTo>
                  <a:cubicBezTo>
                    <a:pt x="10711" y="1291"/>
                    <a:pt x="12631" y="2008"/>
                    <a:pt x="14094" y="3501"/>
                  </a:cubicBezTo>
                  <a:cubicBezTo>
                    <a:pt x="15526" y="4902"/>
                    <a:pt x="16303" y="6807"/>
                    <a:pt x="16303" y="8803"/>
                  </a:cubicBezTo>
                  <a:cubicBezTo>
                    <a:pt x="16303" y="10814"/>
                    <a:pt x="15526" y="12688"/>
                    <a:pt x="14094" y="14120"/>
                  </a:cubicBezTo>
                  <a:cubicBezTo>
                    <a:pt x="12692" y="15552"/>
                    <a:pt x="10788" y="16329"/>
                    <a:pt x="8792" y="16329"/>
                  </a:cubicBezTo>
                  <a:cubicBezTo>
                    <a:pt x="6780" y="16329"/>
                    <a:pt x="4906" y="15552"/>
                    <a:pt x="3474" y="14120"/>
                  </a:cubicBezTo>
                  <a:cubicBezTo>
                    <a:pt x="2042" y="12718"/>
                    <a:pt x="1265" y="10814"/>
                    <a:pt x="1265" y="8803"/>
                  </a:cubicBezTo>
                  <a:cubicBezTo>
                    <a:pt x="1265" y="6807"/>
                    <a:pt x="2042" y="4918"/>
                    <a:pt x="3474" y="3501"/>
                  </a:cubicBezTo>
                  <a:cubicBezTo>
                    <a:pt x="4937" y="2023"/>
                    <a:pt x="6857" y="1291"/>
                    <a:pt x="8792" y="1291"/>
                  </a:cubicBezTo>
                  <a:close/>
                  <a:moveTo>
                    <a:pt x="8784" y="0"/>
                  </a:moveTo>
                  <a:cubicBezTo>
                    <a:pt x="6537" y="0"/>
                    <a:pt x="4289" y="857"/>
                    <a:pt x="2575" y="2571"/>
                  </a:cubicBezTo>
                  <a:cubicBezTo>
                    <a:pt x="915" y="4232"/>
                    <a:pt x="1" y="6441"/>
                    <a:pt x="1" y="8788"/>
                  </a:cubicBezTo>
                  <a:cubicBezTo>
                    <a:pt x="1" y="11134"/>
                    <a:pt x="915" y="13343"/>
                    <a:pt x="2575" y="15004"/>
                  </a:cubicBezTo>
                  <a:cubicBezTo>
                    <a:pt x="4236" y="16649"/>
                    <a:pt x="6445" y="17563"/>
                    <a:pt x="8792" y="17563"/>
                  </a:cubicBezTo>
                  <a:cubicBezTo>
                    <a:pt x="11123" y="17563"/>
                    <a:pt x="13332" y="16649"/>
                    <a:pt x="14993" y="15004"/>
                  </a:cubicBezTo>
                  <a:cubicBezTo>
                    <a:pt x="16653" y="13343"/>
                    <a:pt x="17568" y="11134"/>
                    <a:pt x="17568" y="8788"/>
                  </a:cubicBezTo>
                  <a:cubicBezTo>
                    <a:pt x="17568" y="6441"/>
                    <a:pt x="16653" y="4232"/>
                    <a:pt x="14993" y="2571"/>
                  </a:cubicBezTo>
                  <a:cubicBezTo>
                    <a:pt x="13279" y="857"/>
                    <a:pt x="11031" y="0"/>
                    <a:pt x="8784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30"/>
            <p:cNvSpPr/>
            <p:nvPr/>
          </p:nvSpPr>
          <p:spPr>
            <a:xfrm>
              <a:off x="1189450" y="2242350"/>
              <a:ext cx="262850" cy="239700"/>
            </a:xfrm>
            <a:custGeom>
              <a:avLst/>
              <a:gdLst/>
              <a:ahLst/>
              <a:cxnLst/>
              <a:rect l="l" t="t" r="r" b="b"/>
              <a:pathLst>
                <a:path w="10514" h="9588" extrusionOk="0">
                  <a:moveTo>
                    <a:pt x="5257" y="1269"/>
                  </a:moveTo>
                  <a:cubicBezTo>
                    <a:pt x="6171" y="1269"/>
                    <a:pt x="7054" y="1604"/>
                    <a:pt x="7771" y="2290"/>
                  </a:cubicBezTo>
                  <a:cubicBezTo>
                    <a:pt x="9127" y="3692"/>
                    <a:pt x="9127" y="5931"/>
                    <a:pt x="7771" y="7302"/>
                  </a:cubicBezTo>
                  <a:cubicBezTo>
                    <a:pt x="7070" y="7988"/>
                    <a:pt x="6159" y="8331"/>
                    <a:pt x="5253" y="8331"/>
                  </a:cubicBezTo>
                  <a:cubicBezTo>
                    <a:pt x="4346" y="8331"/>
                    <a:pt x="3444" y="7988"/>
                    <a:pt x="2758" y="7302"/>
                  </a:cubicBezTo>
                  <a:cubicBezTo>
                    <a:pt x="1387" y="5916"/>
                    <a:pt x="1387" y="3661"/>
                    <a:pt x="2758" y="2290"/>
                  </a:cubicBezTo>
                  <a:cubicBezTo>
                    <a:pt x="3444" y="1604"/>
                    <a:pt x="4342" y="1269"/>
                    <a:pt x="5257" y="1269"/>
                  </a:cubicBezTo>
                  <a:close/>
                  <a:moveTo>
                    <a:pt x="5255" y="1"/>
                  </a:moveTo>
                  <a:cubicBezTo>
                    <a:pt x="4026" y="1"/>
                    <a:pt x="2796" y="469"/>
                    <a:pt x="1859" y="1406"/>
                  </a:cubicBezTo>
                  <a:cubicBezTo>
                    <a:pt x="0" y="3265"/>
                    <a:pt x="0" y="6312"/>
                    <a:pt x="1859" y="8186"/>
                  </a:cubicBezTo>
                  <a:cubicBezTo>
                    <a:pt x="2788" y="9116"/>
                    <a:pt x="4038" y="9588"/>
                    <a:pt x="5257" y="9588"/>
                  </a:cubicBezTo>
                  <a:cubicBezTo>
                    <a:pt x="6491" y="9588"/>
                    <a:pt x="7710" y="9131"/>
                    <a:pt x="8639" y="8186"/>
                  </a:cubicBezTo>
                  <a:cubicBezTo>
                    <a:pt x="10513" y="6312"/>
                    <a:pt x="10513" y="3265"/>
                    <a:pt x="8639" y="1406"/>
                  </a:cubicBezTo>
                  <a:cubicBezTo>
                    <a:pt x="7710" y="469"/>
                    <a:pt x="6483" y="1"/>
                    <a:pt x="5255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bg>
      <p:bgPr>
        <a:solidFill>
          <a:schemeClr val="dk2"/>
        </a:solidFill>
        <a:effectLst/>
      </p:bgPr>
    </p:bg>
    <p:spTree>
      <p:nvGrpSpPr>
        <p:cNvPr id="1" name="Shape 1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79" name="Google Shape;1379;p31"/>
          <p:cNvGrpSpPr/>
          <p:nvPr/>
        </p:nvGrpSpPr>
        <p:grpSpPr>
          <a:xfrm>
            <a:off x="8332551" y="-7"/>
            <a:ext cx="2386151" cy="3293873"/>
            <a:chOff x="8256351" y="-7"/>
            <a:chExt cx="2386151" cy="3293873"/>
          </a:xfrm>
        </p:grpSpPr>
        <p:pic>
          <p:nvPicPr>
            <p:cNvPr id="1380" name="Google Shape;1380;p31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 rot="5400000">
              <a:off x="7886227" y="537590"/>
              <a:ext cx="3126400" cy="238615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381" name="Google Shape;1381;p31"/>
            <p:cNvGrpSpPr/>
            <p:nvPr/>
          </p:nvGrpSpPr>
          <p:grpSpPr>
            <a:xfrm rot="10800000">
              <a:off x="8452444" y="-7"/>
              <a:ext cx="325154" cy="1788670"/>
              <a:chOff x="8869019" y="-622132"/>
              <a:chExt cx="325154" cy="1788670"/>
            </a:xfrm>
          </p:grpSpPr>
          <p:sp>
            <p:nvSpPr>
              <p:cNvPr id="1382" name="Google Shape;1382;p31"/>
              <p:cNvSpPr/>
              <p:nvPr/>
            </p:nvSpPr>
            <p:spPr>
              <a:xfrm rot="10800000">
                <a:off x="8869019" y="-622132"/>
                <a:ext cx="246869" cy="1703243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383" name="Google Shape;1383;p31"/>
              <p:cNvGrpSpPr/>
              <p:nvPr/>
            </p:nvGrpSpPr>
            <p:grpSpPr>
              <a:xfrm rot="1800062">
                <a:off x="9035610" y="1007995"/>
                <a:ext cx="134040" cy="134009"/>
                <a:chOff x="1101075" y="2142375"/>
                <a:chExt cx="439200" cy="439100"/>
              </a:xfrm>
            </p:grpSpPr>
            <p:sp>
              <p:nvSpPr>
                <p:cNvPr id="1384" name="Google Shape;1384;p31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40000">
                      <a:srgbClr val="FF9900">
                        <a:alpha val="4078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2698631" scaled="0"/>
                </a:gradFill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85" name="Google Shape;1385;p31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1386" name="Google Shape;1386;p31"/>
          <p:cNvGrpSpPr/>
          <p:nvPr/>
        </p:nvGrpSpPr>
        <p:grpSpPr>
          <a:xfrm>
            <a:off x="-213525" y="171225"/>
            <a:ext cx="439200" cy="439100"/>
            <a:chOff x="1101075" y="2142375"/>
            <a:chExt cx="439200" cy="439100"/>
          </a:xfrm>
        </p:grpSpPr>
        <p:sp>
          <p:nvSpPr>
            <p:cNvPr id="1387" name="Google Shape;1387;p31"/>
            <p:cNvSpPr/>
            <p:nvPr/>
          </p:nvSpPr>
          <p:spPr>
            <a:xfrm>
              <a:off x="1101075" y="2142375"/>
              <a:ext cx="439200" cy="439100"/>
            </a:xfrm>
            <a:custGeom>
              <a:avLst/>
              <a:gdLst/>
              <a:ahLst/>
              <a:cxnLst/>
              <a:rect l="l" t="t" r="r" b="b"/>
              <a:pathLst>
                <a:path w="17568" h="17564" extrusionOk="0">
                  <a:moveTo>
                    <a:pt x="8792" y="1291"/>
                  </a:moveTo>
                  <a:cubicBezTo>
                    <a:pt x="10711" y="1291"/>
                    <a:pt x="12631" y="2008"/>
                    <a:pt x="14094" y="3501"/>
                  </a:cubicBezTo>
                  <a:cubicBezTo>
                    <a:pt x="15526" y="4902"/>
                    <a:pt x="16303" y="6807"/>
                    <a:pt x="16303" y="8803"/>
                  </a:cubicBezTo>
                  <a:cubicBezTo>
                    <a:pt x="16303" y="10814"/>
                    <a:pt x="15526" y="12688"/>
                    <a:pt x="14094" y="14120"/>
                  </a:cubicBezTo>
                  <a:cubicBezTo>
                    <a:pt x="12692" y="15552"/>
                    <a:pt x="10788" y="16329"/>
                    <a:pt x="8792" y="16329"/>
                  </a:cubicBezTo>
                  <a:cubicBezTo>
                    <a:pt x="6780" y="16329"/>
                    <a:pt x="4906" y="15552"/>
                    <a:pt x="3474" y="14120"/>
                  </a:cubicBezTo>
                  <a:cubicBezTo>
                    <a:pt x="2042" y="12718"/>
                    <a:pt x="1265" y="10814"/>
                    <a:pt x="1265" y="8803"/>
                  </a:cubicBezTo>
                  <a:cubicBezTo>
                    <a:pt x="1265" y="6807"/>
                    <a:pt x="2042" y="4918"/>
                    <a:pt x="3474" y="3501"/>
                  </a:cubicBezTo>
                  <a:cubicBezTo>
                    <a:pt x="4937" y="2023"/>
                    <a:pt x="6857" y="1291"/>
                    <a:pt x="8792" y="1291"/>
                  </a:cubicBezTo>
                  <a:close/>
                  <a:moveTo>
                    <a:pt x="8784" y="0"/>
                  </a:moveTo>
                  <a:cubicBezTo>
                    <a:pt x="6537" y="0"/>
                    <a:pt x="4289" y="857"/>
                    <a:pt x="2575" y="2571"/>
                  </a:cubicBezTo>
                  <a:cubicBezTo>
                    <a:pt x="915" y="4232"/>
                    <a:pt x="1" y="6441"/>
                    <a:pt x="1" y="8788"/>
                  </a:cubicBezTo>
                  <a:cubicBezTo>
                    <a:pt x="1" y="11134"/>
                    <a:pt x="915" y="13343"/>
                    <a:pt x="2575" y="15004"/>
                  </a:cubicBezTo>
                  <a:cubicBezTo>
                    <a:pt x="4236" y="16649"/>
                    <a:pt x="6445" y="17563"/>
                    <a:pt x="8792" y="17563"/>
                  </a:cubicBezTo>
                  <a:cubicBezTo>
                    <a:pt x="11123" y="17563"/>
                    <a:pt x="13332" y="16649"/>
                    <a:pt x="14993" y="15004"/>
                  </a:cubicBezTo>
                  <a:cubicBezTo>
                    <a:pt x="16653" y="13343"/>
                    <a:pt x="17568" y="11134"/>
                    <a:pt x="17568" y="8788"/>
                  </a:cubicBezTo>
                  <a:cubicBezTo>
                    <a:pt x="17568" y="6441"/>
                    <a:pt x="16653" y="4232"/>
                    <a:pt x="14993" y="2571"/>
                  </a:cubicBezTo>
                  <a:cubicBezTo>
                    <a:pt x="13279" y="857"/>
                    <a:pt x="11031" y="0"/>
                    <a:pt x="8784" y="0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0C0A9E">
                    <a:alpha val="2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31"/>
            <p:cNvSpPr/>
            <p:nvPr/>
          </p:nvSpPr>
          <p:spPr>
            <a:xfrm>
              <a:off x="1189450" y="2242350"/>
              <a:ext cx="262850" cy="239700"/>
            </a:xfrm>
            <a:custGeom>
              <a:avLst/>
              <a:gdLst/>
              <a:ahLst/>
              <a:cxnLst/>
              <a:rect l="l" t="t" r="r" b="b"/>
              <a:pathLst>
                <a:path w="10514" h="9588" extrusionOk="0">
                  <a:moveTo>
                    <a:pt x="5257" y="1269"/>
                  </a:moveTo>
                  <a:cubicBezTo>
                    <a:pt x="6171" y="1269"/>
                    <a:pt x="7054" y="1604"/>
                    <a:pt x="7771" y="2290"/>
                  </a:cubicBezTo>
                  <a:cubicBezTo>
                    <a:pt x="9127" y="3692"/>
                    <a:pt x="9127" y="5931"/>
                    <a:pt x="7771" y="7302"/>
                  </a:cubicBezTo>
                  <a:cubicBezTo>
                    <a:pt x="7070" y="7988"/>
                    <a:pt x="6159" y="8331"/>
                    <a:pt x="5253" y="8331"/>
                  </a:cubicBezTo>
                  <a:cubicBezTo>
                    <a:pt x="4346" y="8331"/>
                    <a:pt x="3444" y="7988"/>
                    <a:pt x="2758" y="7302"/>
                  </a:cubicBezTo>
                  <a:cubicBezTo>
                    <a:pt x="1387" y="5916"/>
                    <a:pt x="1387" y="3661"/>
                    <a:pt x="2758" y="2290"/>
                  </a:cubicBezTo>
                  <a:cubicBezTo>
                    <a:pt x="3444" y="1604"/>
                    <a:pt x="4342" y="1269"/>
                    <a:pt x="5257" y="1269"/>
                  </a:cubicBezTo>
                  <a:close/>
                  <a:moveTo>
                    <a:pt x="5255" y="1"/>
                  </a:moveTo>
                  <a:cubicBezTo>
                    <a:pt x="4026" y="1"/>
                    <a:pt x="2796" y="469"/>
                    <a:pt x="1859" y="1406"/>
                  </a:cubicBezTo>
                  <a:cubicBezTo>
                    <a:pt x="0" y="3265"/>
                    <a:pt x="0" y="6312"/>
                    <a:pt x="1859" y="8186"/>
                  </a:cubicBezTo>
                  <a:cubicBezTo>
                    <a:pt x="2788" y="9116"/>
                    <a:pt x="4038" y="9588"/>
                    <a:pt x="5257" y="9588"/>
                  </a:cubicBezTo>
                  <a:cubicBezTo>
                    <a:pt x="6491" y="9588"/>
                    <a:pt x="7710" y="9131"/>
                    <a:pt x="8639" y="8186"/>
                  </a:cubicBezTo>
                  <a:cubicBezTo>
                    <a:pt x="10513" y="6312"/>
                    <a:pt x="10513" y="3265"/>
                    <a:pt x="8639" y="1406"/>
                  </a:cubicBezTo>
                  <a:cubicBezTo>
                    <a:pt x="7710" y="469"/>
                    <a:pt x="6483" y="1"/>
                    <a:pt x="5255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0C0A9E">
                    <a:alpha val="2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89" name="Google Shape;1389;p31"/>
          <p:cNvGrpSpPr/>
          <p:nvPr/>
        </p:nvGrpSpPr>
        <p:grpSpPr>
          <a:xfrm>
            <a:off x="-1262974" y="3161328"/>
            <a:ext cx="4822591" cy="2934500"/>
            <a:chOff x="-1186774" y="3161328"/>
            <a:chExt cx="4822591" cy="2934500"/>
          </a:xfrm>
        </p:grpSpPr>
        <p:pic>
          <p:nvPicPr>
            <p:cNvPr id="1390" name="Google Shape;1390;p31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 rot="5400000">
              <a:off x="-1534175" y="3508728"/>
              <a:ext cx="2934500" cy="22396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91" name="Google Shape;1391;p31"/>
            <p:cNvSpPr/>
            <p:nvPr/>
          </p:nvSpPr>
          <p:spPr>
            <a:xfrm rot="-5400000">
              <a:off x="-184180" y="3596444"/>
              <a:ext cx="503090" cy="2327806"/>
            </a:xfrm>
            <a:custGeom>
              <a:avLst/>
              <a:gdLst/>
              <a:ahLst/>
              <a:cxnLst/>
              <a:rect l="l" t="t" r="r" b="b"/>
              <a:pathLst>
                <a:path w="12266" h="56755" extrusionOk="0">
                  <a:moveTo>
                    <a:pt x="6811" y="1"/>
                  </a:moveTo>
                  <a:lnTo>
                    <a:pt x="2133" y="4663"/>
                  </a:lnTo>
                  <a:lnTo>
                    <a:pt x="2133" y="16836"/>
                  </a:lnTo>
                  <a:lnTo>
                    <a:pt x="2438" y="16836"/>
                  </a:lnTo>
                  <a:lnTo>
                    <a:pt x="2438" y="4800"/>
                  </a:lnTo>
                  <a:lnTo>
                    <a:pt x="6475" y="747"/>
                  </a:lnTo>
                  <a:lnTo>
                    <a:pt x="6475" y="11793"/>
                  </a:lnTo>
                  <a:lnTo>
                    <a:pt x="11534" y="11793"/>
                  </a:lnTo>
                  <a:lnTo>
                    <a:pt x="8197" y="15130"/>
                  </a:lnTo>
                  <a:lnTo>
                    <a:pt x="11640" y="18573"/>
                  </a:lnTo>
                  <a:lnTo>
                    <a:pt x="5668" y="24546"/>
                  </a:lnTo>
                  <a:lnTo>
                    <a:pt x="5668" y="41686"/>
                  </a:lnTo>
                  <a:lnTo>
                    <a:pt x="0" y="47369"/>
                  </a:lnTo>
                  <a:lnTo>
                    <a:pt x="0" y="56754"/>
                  </a:lnTo>
                  <a:lnTo>
                    <a:pt x="305" y="56754"/>
                  </a:lnTo>
                  <a:lnTo>
                    <a:pt x="305" y="47476"/>
                  </a:lnTo>
                  <a:lnTo>
                    <a:pt x="5973" y="41823"/>
                  </a:lnTo>
                  <a:lnTo>
                    <a:pt x="5973" y="24683"/>
                  </a:lnTo>
                  <a:lnTo>
                    <a:pt x="12082" y="18573"/>
                  </a:lnTo>
                  <a:lnTo>
                    <a:pt x="8639" y="15130"/>
                  </a:lnTo>
                  <a:lnTo>
                    <a:pt x="12265" y="11488"/>
                  </a:lnTo>
                  <a:lnTo>
                    <a:pt x="6811" y="11488"/>
                  </a:lnTo>
                  <a:lnTo>
                    <a:pt x="6811" y="1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9900FF">
                    <a:alpha val="28627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92" name="Google Shape;1392;p31"/>
            <p:cNvGrpSpPr/>
            <p:nvPr/>
          </p:nvGrpSpPr>
          <p:grpSpPr>
            <a:xfrm>
              <a:off x="58899" y="4608583"/>
              <a:ext cx="604346" cy="657081"/>
              <a:chOff x="58899" y="4608583"/>
              <a:chExt cx="604346" cy="657081"/>
            </a:xfrm>
          </p:grpSpPr>
          <p:grpSp>
            <p:nvGrpSpPr>
              <p:cNvPr id="1393" name="Google Shape;1393;p31"/>
              <p:cNvGrpSpPr/>
              <p:nvPr/>
            </p:nvGrpSpPr>
            <p:grpSpPr>
              <a:xfrm rot="10800000">
                <a:off x="58899" y="4608583"/>
                <a:ext cx="328346" cy="328531"/>
                <a:chOff x="3678700" y="407275"/>
                <a:chExt cx="708100" cy="708500"/>
              </a:xfrm>
            </p:grpSpPr>
            <p:sp>
              <p:nvSpPr>
                <p:cNvPr id="1394" name="Google Shape;1394;p31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5" name="Google Shape;1395;p31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5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6" name="Google Shape;1396;p31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7" name="Google Shape;1397;p31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81" extrusionOk="0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8" name="Google Shape;1398;p31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9" name="Google Shape;1399;p31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80" h="9981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0" name="Google Shape;1400;p31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401" name="Google Shape;1401;p31"/>
              <p:cNvGrpSpPr/>
              <p:nvPr/>
            </p:nvGrpSpPr>
            <p:grpSpPr>
              <a:xfrm rot="10800000">
                <a:off x="334899" y="4608583"/>
                <a:ext cx="328346" cy="328531"/>
                <a:chOff x="3678700" y="407275"/>
                <a:chExt cx="708100" cy="708500"/>
              </a:xfrm>
            </p:grpSpPr>
            <p:sp>
              <p:nvSpPr>
                <p:cNvPr id="1402" name="Google Shape;1402;p31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3" name="Google Shape;1403;p31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5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4" name="Google Shape;1404;p31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5" name="Google Shape;1405;p31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81" extrusionOk="0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6" name="Google Shape;1406;p31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7" name="Google Shape;1407;p31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80" h="9981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8" name="Google Shape;1408;p31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409" name="Google Shape;1409;p31"/>
              <p:cNvGrpSpPr/>
              <p:nvPr/>
            </p:nvGrpSpPr>
            <p:grpSpPr>
              <a:xfrm rot="10800000">
                <a:off x="282574" y="4937133"/>
                <a:ext cx="328346" cy="328531"/>
                <a:chOff x="3678700" y="407275"/>
                <a:chExt cx="708100" cy="708500"/>
              </a:xfrm>
            </p:grpSpPr>
            <p:sp>
              <p:nvSpPr>
                <p:cNvPr id="1410" name="Google Shape;1410;p31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1" name="Google Shape;1411;p31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5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2" name="Google Shape;1412;p31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3" name="Google Shape;1413;p31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81" extrusionOk="0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4" name="Google Shape;1414;p31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5" name="Google Shape;1415;p31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80" h="9981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6" name="Google Shape;1416;p31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417" name="Google Shape;1417;p31"/>
            <p:cNvGrpSpPr/>
            <p:nvPr/>
          </p:nvGrpSpPr>
          <p:grpSpPr>
            <a:xfrm>
              <a:off x="-923150" y="4796551"/>
              <a:ext cx="4558967" cy="134100"/>
              <a:chOff x="796100" y="3019701"/>
              <a:chExt cx="4558967" cy="134100"/>
            </a:xfrm>
          </p:grpSpPr>
          <p:sp>
            <p:nvSpPr>
              <p:cNvPr id="1418" name="Google Shape;1418;p31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419" name="Google Shape;1419;p31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420" name="Google Shape;1420;p31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4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CUSTOM">
    <p:spTree>
      <p:nvGrpSpPr>
        <p:cNvPr id="1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34"/>
          <p:cNvSpPr txBox="1">
            <a:spLocks noGrp="1"/>
          </p:cNvSpPr>
          <p:nvPr>
            <p:ph type="title"/>
          </p:nvPr>
        </p:nvSpPr>
        <p:spPr>
          <a:xfrm>
            <a:off x="716775" y="510900"/>
            <a:ext cx="77106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4"/>
          <p:cNvSpPr txBox="1">
            <a:spLocks noGrp="1"/>
          </p:cNvSpPr>
          <p:nvPr>
            <p:ph type="body" idx="1"/>
          </p:nvPr>
        </p:nvSpPr>
        <p:spPr>
          <a:xfrm>
            <a:off x="720000" y="1139551"/>
            <a:ext cx="7704000" cy="4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arabicPeriod"/>
              <a:defRPr>
                <a:solidFill>
                  <a:srgbClr val="191919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grpSp>
        <p:nvGrpSpPr>
          <p:cNvPr id="143" name="Google Shape;143;p4"/>
          <p:cNvGrpSpPr/>
          <p:nvPr/>
        </p:nvGrpSpPr>
        <p:grpSpPr>
          <a:xfrm>
            <a:off x="7365150" y="-1147799"/>
            <a:ext cx="3733124" cy="6537004"/>
            <a:chOff x="7212750" y="-1147799"/>
            <a:chExt cx="3733124" cy="6537004"/>
          </a:xfrm>
        </p:grpSpPr>
        <p:pic>
          <p:nvPicPr>
            <p:cNvPr id="144" name="Google Shape;144;p4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>
              <a:off x="7212750" y="-1147799"/>
              <a:ext cx="3733124" cy="28492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45" name="Google Shape;145;p4"/>
            <p:cNvGrpSpPr/>
            <p:nvPr/>
          </p:nvGrpSpPr>
          <p:grpSpPr>
            <a:xfrm>
              <a:off x="7392021" y="539499"/>
              <a:ext cx="1518472" cy="3030657"/>
              <a:chOff x="7785196" y="342199"/>
              <a:chExt cx="1518472" cy="3030657"/>
            </a:xfrm>
          </p:grpSpPr>
          <p:sp>
            <p:nvSpPr>
              <p:cNvPr id="146" name="Google Shape;146;p4"/>
              <p:cNvSpPr/>
              <p:nvPr/>
            </p:nvSpPr>
            <p:spPr>
              <a:xfrm rot="10800000">
                <a:off x="7882621" y="539499"/>
                <a:ext cx="1421047" cy="2833357"/>
              </a:xfrm>
              <a:custGeom>
                <a:avLst/>
                <a:gdLst/>
                <a:ahLst/>
                <a:cxnLst/>
                <a:rect l="l" t="t" r="r" b="b"/>
                <a:pathLst>
                  <a:path w="34647" h="69081" extrusionOk="0">
                    <a:moveTo>
                      <a:pt x="34434" y="1"/>
                    </a:moveTo>
                    <a:lnTo>
                      <a:pt x="25429" y="8990"/>
                    </a:lnTo>
                    <a:lnTo>
                      <a:pt x="25383" y="9051"/>
                    </a:lnTo>
                    <a:lnTo>
                      <a:pt x="25383" y="32651"/>
                    </a:lnTo>
                    <a:lnTo>
                      <a:pt x="15130" y="42920"/>
                    </a:lnTo>
                    <a:lnTo>
                      <a:pt x="15084" y="42951"/>
                    </a:lnTo>
                    <a:lnTo>
                      <a:pt x="15084" y="60472"/>
                    </a:lnTo>
                    <a:lnTo>
                      <a:pt x="9614" y="65957"/>
                    </a:lnTo>
                    <a:lnTo>
                      <a:pt x="0" y="65957"/>
                    </a:lnTo>
                    <a:lnTo>
                      <a:pt x="0" y="69080"/>
                    </a:lnTo>
                    <a:lnTo>
                      <a:pt x="320" y="69080"/>
                    </a:lnTo>
                    <a:lnTo>
                      <a:pt x="320" y="66262"/>
                    </a:lnTo>
                    <a:lnTo>
                      <a:pt x="9751" y="66262"/>
                    </a:lnTo>
                    <a:lnTo>
                      <a:pt x="15389" y="60609"/>
                    </a:lnTo>
                    <a:lnTo>
                      <a:pt x="15389" y="43088"/>
                    </a:lnTo>
                    <a:lnTo>
                      <a:pt x="25658" y="32819"/>
                    </a:lnTo>
                    <a:lnTo>
                      <a:pt x="25688" y="32788"/>
                    </a:lnTo>
                    <a:lnTo>
                      <a:pt x="25688" y="9188"/>
                    </a:lnTo>
                    <a:lnTo>
                      <a:pt x="34647" y="214"/>
                    </a:lnTo>
                    <a:lnTo>
                      <a:pt x="34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4"/>
              <p:cNvSpPr/>
              <p:nvPr/>
            </p:nvSpPr>
            <p:spPr>
              <a:xfrm rot="10800000">
                <a:off x="7785196" y="342199"/>
                <a:ext cx="1421047" cy="2833357"/>
              </a:xfrm>
              <a:custGeom>
                <a:avLst/>
                <a:gdLst/>
                <a:ahLst/>
                <a:cxnLst/>
                <a:rect l="l" t="t" r="r" b="b"/>
                <a:pathLst>
                  <a:path w="34647" h="69081" extrusionOk="0">
                    <a:moveTo>
                      <a:pt x="34434" y="1"/>
                    </a:moveTo>
                    <a:lnTo>
                      <a:pt x="25429" y="8990"/>
                    </a:lnTo>
                    <a:lnTo>
                      <a:pt x="25383" y="9051"/>
                    </a:lnTo>
                    <a:lnTo>
                      <a:pt x="25383" y="32651"/>
                    </a:lnTo>
                    <a:lnTo>
                      <a:pt x="15130" y="42920"/>
                    </a:lnTo>
                    <a:lnTo>
                      <a:pt x="15084" y="42951"/>
                    </a:lnTo>
                    <a:lnTo>
                      <a:pt x="15084" y="60472"/>
                    </a:lnTo>
                    <a:lnTo>
                      <a:pt x="9614" y="65957"/>
                    </a:lnTo>
                    <a:lnTo>
                      <a:pt x="0" y="65957"/>
                    </a:lnTo>
                    <a:lnTo>
                      <a:pt x="0" y="69080"/>
                    </a:lnTo>
                    <a:lnTo>
                      <a:pt x="320" y="69080"/>
                    </a:lnTo>
                    <a:lnTo>
                      <a:pt x="320" y="66262"/>
                    </a:lnTo>
                    <a:lnTo>
                      <a:pt x="9751" y="66262"/>
                    </a:lnTo>
                    <a:lnTo>
                      <a:pt x="15389" y="60609"/>
                    </a:lnTo>
                    <a:lnTo>
                      <a:pt x="15389" y="43088"/>
                    </a:lnTo>
                    <a:lnTo>
                      <a:pt x="25658" y="32819"/>
                    </a:lnTo>
                    <a:lnTo>
                      <a:pt x="25688" y="32788"/>
                    </a:lnTo>
                    <a:lnTo>
                      <a:pt x="25688" y="9188"/>
                    </a:lnTo>
                    <a:lnTo>
                      <a:pt x="34647" y="214"/>
                    </a:lnTo>
                    <a:lnTo>
                      <a:pt x="34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8" name="Google Shape;148;p4"/>
            <p:cNvSpPr/>
            <p:nvPr/>
          </p:nvSpPr>
          <p:spPr>
            <a:xfrm rot="5400000">
              <a:off x="8098189" y="-877180"/>
              <a:ext cx="1421047" cy="283335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9" name="Google Shape;149;p4"/>
            <p:cNvGrpSpPr/>
            <p:nvPr/>
          </p:nvGrpSpPr>
          <p:grpSpPr>
            <a:xfrm>
              <a:off x="7740801" y="270000"/>
              <a:ext cx="3153315" cy="5119205"/>
              <a:chOff x="7740801" y="270000"/>
              <a:chExt cx="3153315" cy="5119205"/>
            </a:xfrm>
          </p:grpSpPr>
          <p:sp>
            <p:nvSpPr>
              <p:cNvPr id="150" name="Google Shape;150;p4"/>
              <p:cNvSpPr/>
              <p:nvPr/>
            </p:nvSpPr>
            <p:spPr>
              <a:xfrm>
                <a:off x="7740801" y="270000"/>
                <a:ext cx="3153315" cy="5119205"/>
              </a:xfrm>
              <a:custGeom>
                <a:avLst/>
                <a:gdLst/>
                <a:ahLst/>
                <a:cxnLst/>
                <a:rect l="l" t="t" r="r" b="b"/>
                <a:pathLst>
                  <a:path w="76882" h="124813" extrusionOk="0">
                    <a:moveTo>
                      <a:pt x="76668" y="0"/>
                    </a:moveTo>
                    <a:lnTo>
                      <a:pt x="63260" y="13408"/>
                    </a:lnTo>
                    <a:cubicBezTo>
                      <a:pt x="62879" y="13789"/>
                      <a:pt x="62879" y="14398"/>
                      <a:pt x="63260" y="14779"/>
                    </a:cubicBezTo>
                    <a:lnTo>
                      <a:pt x="69857" y="21376"/>
                    </a:lnTo>
                    <a:cubicBezTo>
                      <a:pt x="70116" y="21620"/>
                      <a:pt x="70116" y="22046"/>
                      <a:pt x="69857" y="22305"/>
                    </a:cubicBezTo>
                    <a:lnTo>
                      <a:pt x="46546" y="45616"/>
                    </a:lnTo>
                    <a:cubicBezTo>
                      <a:pt x="46417" y="45738"/>
                      <a:pt x="46245" y="45799"/>
                      <a:pt x="46074" y="45799"/>
                    </a:cubicBezTo>
                    <a:cubicBezTo>
                      <a:pt x="45903" y="45799"/>
                      <a:pt x="45731" y="45738"/>
                      <a:pt x="45602" y="45616"/>
                    </a:cubicBezTo>
                    <a:lnTo>
                      <a:pt x="39020" y="39019"/>
                    </a:lnTo>
                    <a:cubicBezTo>
                      <a:pt x="38822" y="38836"/>
                      <a:pt x="38593" y="38745"/>
                      <a:pt x="38334" y="38745"/>
                    </a:cubicBezTo>
                    <a:cubicBezTo>
                      <a:pt x="38060" y="38745"/>
                      <a:pt x="37831" y="38836"/>
                      <a:pt x="37649" y="39019"/>
                    </a:cubicBezTo>
                    <a:lnTo>
                      <a:pt x="23357" y="53311"/>
                    </a:lnTo>
                    <a:cubicBezTo>
                      <a:pt x="22976" y="53691"/>
                      <a:pt x="22976" y="54301"/>
                      <a:pt x="23357" y="54682"/>
                    </a:cubicBezTo>
                    <a:lnTo>
                      <a:pt x="40833" y="72142"/>
                    </a:lnTo>
                    <a:cubicBezTo>
                      <a:pt x="40939" y="72279"/>
                      <a:pt x="41016" y="72432"/>
                      <a:pt x="41016" y="72614"/>
                    </a:cubicBezTo>
                    <a:cubicBezTo>
                      <a:pt x="41016" y="72812"/>
                      <a:pt x="40955" y="72965"/>
                      <a:pt x="40833" y="73102"/>
                    </a:cubicBezTo>
                    <a:lnTo>
                      <a:pt x="27090" y="86830"/>
                    </a:lnTo>
                    <a:cubicBezTo>
                      <a:pt x="26907" y="87028"/>
                      <a:pt x="26816" y="87256"/>
                      <a:pt x="26816" y="87515"/>
                    </a:cubicBezTo>
                    <a:lnTo>
                      <a:pt x="26816" y="96276"/>
                    </a:lnTo>
                    <a:cubicBezTo>
                      <a:pt x="26816" y="96459"/>
                      <a:pt x="26755" y="96611"/>
                      <a:pt x="26618" y="96748"/>
                    </a:cubicBezTo>
                    <a:lnTo>
                      <a:pt x="13225" y="110140"/>
                    </a:lnTo>
                    <a:cubicBezTo>
                      <a:pt x="13103" y="110270"/>
                      <a:pt x="12940" y="110335"/>
                      <a:pt x="12772" y="110335"/>
                    </a:cubicBezTo>
                    <a:cubicBezTo>
                      <a:pt x="12604" y="110335"/>
                      <a:pt x="12433" y="110270"/>
                      <a:pt x="12296" y="110140"/>
                    </a:cubicBezTo>
                    <a:lnTo>
                      <a:pt x="7618" y="105448"/>
                    </a:lnTo>
                    <a:cubicBezTo>
                      <a:pt x="7428" y="105257"/>
                      <a:pt x="7180" y="105162"/>
                      <a:pt x="6933" y="105162"/>
                    </a:cubicBezTo>
                    <a:cubicBezTo>
                      <a:pt x="6685" y="105162"/>
                      <a:pt x="6438" y="105257"/>
                      <a:pt x="6247" y="105448"/>
                    </a:cubicBezTo>
                    <a:lnTo>
                      <a:pt x="381" y="111314"/>
                    </a:lnTo>
                    <a:cubicBezTo>
                      <a:pt x="1" y="111695"/>
                      <a:pt x="1" y="112304"/>
                      <a:pt x="381" y="112685"/>
                    </a:cubicBezTo>
                    <a:lnTo>
                      <a:pt x="5059" y="117378"/>
                    </a:lnTo>
                    <a:cubicBezTo>
                      <a:pt x="5181" y="117515"/>
                      <a:pt x="5257" y="117667"/>
                      <a:pt x="5257" y="117850"/>
                    </a:cubicBezTo>
                    <a:cubicBezTo>
                      <a:pt x="5257" y="118048"/>
                      <a:pt x="5196" y="118200"/>
                      <a:pt x="5059" y="118322"/>
                    </a:cubicBezTo>
                    <a:lnTo>
                      <a:pt x="3231" y="120150"/>
                    </a:lnTo>
                    <a:cubicBezTo>
                      <a:pt x="2850" y="120531"/>
                      <a:pt x="2850" y="121141"/>
                      <a:pt x="3231" y="121522"/>
                    </a:cubicBezTo>
                    <a:lnTo>
                      <a:pt x="5059" y="123365"/>
                    </a:lnTo>
                    <a:cubicBezTo>
                      <a:pt x="5333" y="123609"/>
                      <a:pt x="5333" y="124020"/>
                      <a:pt x="5059" y="124295"/>
                    </a:cubicBezTo>
                    <a:cubicBezTo>
                      <a:pt x="4914" y="124432"/>
                      <a:pt x="4754" y="124489"/>
                      <a:pt x="4602" y="124489"/>
                    </a:cubicBezTo>
                    <a:cubicBezTo>
                      <a:pt x="4449" y="124489"/>
                      <a:pt x="4305" y="124432"/>
                      <a:pt x="4190" y="124340"/>
                    </a:cubicBezTo>
                    <a:cubicBezTo>
                      <a:pt x="3962" y="124173"/>
                      <a:pt x="3825" y="123838"/>
                      <a:pt x="4038" y="123487"/>
                    </a:cubicBezTo>
                    <a:lnTo>
                      <a:pt x="3764" y="123335"/>
                    </a:lnTo>
                    <a:lnTo>
                      <a:pt x="3764" y="123335"/>
                    </a:lnTo>
                    <a:cubicBezTo>
                      <a:pt x="3459" y="123838"/>
                      <a:pt x="3672" y="124356"/>
                      <a:pt x="3992" y="124599"/>
                    </a:cubicBezTo>
                    <a:cubicBezTo>
                      <a:pt x="4175" y="124736"/>
                      <a:pt x="4373" y="124813"/>
                      <a:pt x="4602" y="124813"/>
                    </a:cubicBezTo>
                    <a:cubicBezTo>
                      <a:pt x="4830" y="124813"/>
                      <a:pt x="5059" y="124736"/>
                      <a:pt x="5272" y="124477"/>
                    </a:cubicBezTo>
                    <a:cubicBezTo>
                      <a:pt x="5455" y="124295"/>
                      <a:pt x="5562" y="124066"/>
                      <a:pt x="5562" y="123792"/>
                    </a:cubicBezTo>
                    <a:cubicBezTo>
                      <a:pt x="5562" y="123533"/>
                      <a:pt x="5455" y="123304"/>
                      <a:pt x="5272" y="123106"/>
                    </a:cubicBezTo>
                    <a:lnTo>
                      <a:pt x="3444" y="121278"/>
                    </a:lnTo>
                    <a:cubicBezTo>
                      <a:pt x="3170" y="121034"/>
                      <a:pt x="3170" y="120623"/>
                      <a:pt x="3444" y="120349"/>
                    </a:cubicBezTo>
                    <a:lnTo>
                      <a:pt x="5272" y="118520"/>
                    </a:lnTo>
                    <a:cubicBezTo>
                      <a:pt x="5455" y="118337"/>
                      <a:pt x="5562" y="118094"/>
                      <a:pt x="5562" y="117835"/>
                    </a:cubicBezTo>
                    <a:cubicBezTo>
                      <a:pt x="5562" y="117576"/>
                      <a:pt x="5455" y="117332"/>
                      <a:pt x="5272" y="117149"/>
                    </a:cubicBezTo>
                    <a:lnTo>
                      <a:pt x="579" y="112456"/>
                    </a:lnTo>
                    <a:cubicBezTo>
                      <a:pt x="320" y="112213"/>
                      <a:pt x="320" y="111801"/>
                      <a:pt x="579" y="111527"/>
                    </a:cubicBezTo>
                    <a:lnTo>
                      <a:pt x="6445" y="105661"/>
                    </a:lnTo>
                    <a:cubicBezTo>
                      <a:pt x="6575" y="105532"/>
                      <a:pt x="6742" y="105467"/>
                      <a:pt x="6912" y="105467"/>
                    </a:cubicBezTo>
                    <a:cubicBezTo>
                      <a:pt x="7081" y="105467"/>
                      <a:pt x="7253" y="105532"/>
                      <a:pt x="7390" y="105661"/>
                    </a:cubicBezTo>
                    <a:lnTo>
                      <a:pt x="12067" y="110354"/>
                    </a:lnTo>
                    <a:cubicBezTo>
                      <a:pt x="12265" y="110537"/>
                      <a:pt x="12494" y="110643"/>
                      <a:pt x="12753" y="110643"/>
                    </a:cubicBezTo>
                    <a:cubicBezTo>
                      <a:pt x="13027" y="110643"/>
                      <a:pt x="13256" y="110537"/>
                      <a:pt x="13439" y="110354"/>
                    </a:cubicBezTo>
                    <a:lnTo>
                      <a:pt x="26831" y="96961"/>
                    </a:lnTo>
                    <a:cubicBezTo>
                      <a:pt x="27014" y="96779"/>
                      <a:pt x="27120" y="96550"/>
                      <a:pt x="27120" y="96276"/>
                    </a:cubicBezTo>
                    <a:lnTo>
                      <a:pt x="27120" y="87469"/>
                    </a:lnTo>
                    <a:cubicBezTo>
                      <a:pt x="27120" y="87287"/>
                      <a:pt x="27166" y="87134"/>
                      <a:pt x="27303" y="86997"/>
                    </a:cubicBezTo>
                    <a:lnTo>
                      <a:pt x="41031" y="73270"/>
                    </a:lnTo>
                    <a:cubicBezTo>
                      <a:pt x="41412" y="72889"/>
                      <a:pt x="41412" y="72279"/>
                      <a:pt x="41031" y="71898"/>
                    </a:cubicBezTo>
                    <a:lnTo>
                      <a:pt x="23571" y="54438"/>
                    </a:lnTo>
                    <a:cubicBezTo>
                      <a:pt x="23312" y="54194"/>
                      <a:pt x="23312" y="53768"/>
                      <a:pt x="23571" y="53509"/>
                    </a:cubicBezTo>
                    <a:lnTo>
                      <a:pt x="37862" y="39217"/>
                    </a:lnTo>
                    <a:cubicBezTo>
                      <a:pt x="37984" y="39095"/>
                      <a:pt x="38155" y="39035"/>
                      <a:pt x="38327" y="39035"/>
                    </a:cubicBezTo>
                    <a:cubicBezTo>
                      <a:pt x="38498" y="39035"/>
                      <a:pt x="38669" y="39095"/>
                      <a:pt x="38791" y="39217"/>
                    </a:cubicBezTo>
                    <a:lnTo>
                      <a:pt x="45373" y="45830"/>
                    </a:lnTo>
                    <a:cubicBezTo>
                      <a:pt x="45571" y="46013"/>
                      <a:pt x="45800" y="46119"/>
                      <a:pt x="46059" y="46119"/>
                    </a:cubicBezTo>
                    <a:cubicBezTo>
                      <a:pt x="46333" y="46119"/>
                      <a:pt x="46562" y="46013"/>
                      <a:pt x="46744" y="45830"/>
                    </a:cubicBezTo>
                    <a:lnTo>
                      <a:pt x="70055" y="22519"/>
                    </a:lnTo>
                    <a:cubicBezTo>
                      <a:pt x="70436" y="22138"/>
                      <a:pt x="70436" y="21528"/>
                      <a:pt x="70055" y="21148"/>
                    </a:cubicBezTo>
                    <a:lnTo>
                      <a:pt x="63473" y="14550"/>
                    </a:lnTo>
                    <a:cubicBezTo>
                      <a:pt x="63199" y="14307"/>
                      <a:pt x="63199" y="13895"/>
                      <a:pt x="63473" y="13621"/>
                    </a:cubicBezTo>
                    <a:lnTo>
                      <a:pt x="76881" y="213"/>
                    </a:lnTo>
                    <a:lnTo>
                      <a:pt x="76668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51" name="Google Shape;151;p4"/>
              <p:cNvGrpSpPr/>
              <p:nvPr/>
            </p:nvGrpSpPr>
            <p:grpSpPr>
              <a:xfrm>
                <a:off x="8192886" y="4736397"/>
                <a:ext cx="134004" cy="134004"/>
                <a:chOff x="8356813" y="1074288"/>
                <a:chExt cx="351900" cy="351900"/>
              </a:xfrm>
            </p:grpSpPr>
            <p:sp>
              <p:nvSpPr>
                <p:cNvPr id="152" name="Google Shape;152;p4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3" name="Google Shape;153;p4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54" name="Google Shape;154;p4"/>
              <p:cNvGrpSpPr/>
              <p:nvPr/>
            </p:nvGrpSpPr>
            <p:grpSpPr>
              <a:xfrm>
                <a:off x="8788211" y="3794722"/>
                <a:ext cx="134004" cy="134004"/>
                <a:chOff x="8356813" y="1074288"/>
                <a:chExt cx="351900" cy="351900"/>
              </a:xfrm>
            </p:grpSpPr>
            <p:sp>
              <p:nvSpPr>
                <p:cNvPr id="155" name="Google Shape;155;p4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6" name="Google Shape;156;p4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57" name="Google Shape;157;p4"/>
              <p:cNvGrpSpPr/>
              <p:nvPr/>
            </p:nvGrpSpPr>
            <p:grpSpPr>
              <a:xfrm>
                <a:off x="8654186" y="2424672"/>
                <a:ext cx="134004" cy="134004"/>
                <a:chOff x="8356813" y="1074288"/>
                <a:chExt cx="351900" cy="351900"/>
              </a:xfrm>
            </p:grpSpPr>
            <p:sp>
              <p:nvSpPr>
                <p:cNvPr id="158" name="Google Shape;158;p4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9" name="Google Shape;159;p4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160" name="Google Shape;160;p4"/>
          <p:cNvGrpSpPr/>
          <p:nvPr/>
        </p:nvGrpSpPr>
        <p:grpSpPr>
          <a:xfrm rot="-2529045">
            <a:off x="105741" y="3680210"/>
            <a:ext cx="591691" cy="2260270"/>
            <a:chOff x="-132364" y="1829399"/>
            <a:chExt cx="591677" cy="2260214"/>
          </a:xfrm>
        </p:grpSpPr>
        <p:sp>
          <p:nvSpPr>
            <p:cNvPr id="161" name="Google Shape;161;p4"/>
            <p:cNvSpPr/>
            <p:nvPr/>
          </p:nvSpPr>
          <p:spPr>
            <a:xfrm rot="10800000">
              <a:off x="62461" y="1829399"/>
              <a:ext cx="396852" cy="2260214"/>
            </a:xfrm>
            <a:custGeom>
              <a:avLst/>
              <a:gdLst/>
              <a:ahLst/>
              <a:cxnLst/>
              <a:rect l="l" t="t" r="r" b="b"/>
              <a:pathLst>
                <a:path w="14079" h="48146" extrusionOk="0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4"/>
            <p:cNvSpPr/>
            <p:nvPr/>
          </p:nvSpPr>
          <p:spPr>
            <a:xfrm rot="10800000">
              <a:off x="-132364" y="1829399"/>
              <a:ext cx="396852" cy="2260214"/>
            </a:xfrm>
            <a:custGeom>
              <a:avLst/>
              <a:gdLst/>
              <a:ahLst/>
              <a:cxnLst/>
              <a:rect l="l" t="t" r="r" b="b"/>
              <a:pathLst>
                <a:path w="14079" h="48146" extrusionOk="0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3" name="Google Shape;163;p4"/>
          <p:cNvGrpSpPr/>
          <p:nvPr/>
        </p:nvGrpSpPr>
        <p:grpSpPr>
          <a:xfrm>
            <a:off x="-520148" y="-573164"/>
            <a:ext cx="1502291" cy="2806842"/>
            <a:chOff x="-367748" y="-573164"/>
            <a:chExt cx="1502291" cy="2806842"/>
          </a:xfrm>
        </p:grpSpPr>
        <p:grpSp>
          <p:nvGrpSpPr>
            <p:cNvPr id="164" name="Google Shape;164;p4"/>
            <p:cNvGrpSpPr/>
            <p:nvPr/>
          </p:nvGrpSpPr>
          <p:grpSpPr>
            <a:xfrm rot="10800000">
              <a:off x="-191449" y="1507557"/>
              <a:ext cx="904666" cy="726121"/>
              <a:chOff x="7945225" y="4302000"/>
              <a:chExt cx="904666" cy="726121"/>
            </a:xfrm>
          </p:grpSpPr>
          <p:sp>
            <p:nvSpPr>
              <p:cNvPr id="165" name="Google Shape;165;p4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66;p4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4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8" name="Google Shape;168;p4"/>
            <p:cNvSpPr/>
            <p:nvPr/>
          </p:nvSpPr>
          <p:spPr>
            <a:xfrm>
              <a:off x="152767" y="-572549"/>
              <a:ext cx="981776" cy="230779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4"/>
            <p:cNvSpPr/>
            <p:nvPr/>
          </p:nvSpPr>
          <p:spPr>
            <a:xfrm>
              <a:off x="-6579" y="-573164"/>
              <a:ext cx="981776" cy="230779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0" name="Google Shape;170;p4"/>
            <p:cNvGrpSpPr/>
            <p:nvPr/>
          </p:nvGrpSpPr>
          <p:grpSpPr>
            <a:xfrm rot="10800000">
              <a:off x="-367748" y="-467133"/>
              <a:ext cx="699928" cy="1651024"/>
              <a:chOff x="8337812" y="3492483"/>
              <a:chExt cx="699928" cy="1651024"/>
            </a:xfrm>
          </p:grpSpPr>
          <p:sp>
            <p:nvSpPr>
              <p:cNvPr id="171" name="Google Shape;171;p4"/>
              <p:cNvSpPr/>
              <p:nvPr/>
            </p:nvSpPr>
            <p:spPr>
              <a:xfrm>
                <a:off x="8337812" y="3492483"/>
                <a:ext cx="483116" cy="1013645"/>
              </a:xfrm>
              <a:custGeom>
                <a:avLst/>
                <a:gdLst/>
                <a:ahLst/>
                <a:cxnLst/>
                <a:rect l="l" t="t" r="r" b="b"/>
                <a:pathLst>
                  <a:path w="11779" h="24714" extrusionOk="0">
                    <a:moveTo>
                      <a:pt x="6735" y="1"/>
                    </a:moveTo>
                    <a:lnTo>
                      <a:pt x="1" y="6750"/>
                    </a:lnTo>
                    <a:lnTo>
                      <a:pt x="229" y="6964"/>
                    </a:lnTo>
                    <a:lnTo>
                      <a:pt x="6415" y="763"/>
                    </a:lnTo>
                    <a:lnTo>
                      <a:pt x="6415" y="13165"/>
                    </a:lnTo>
                    <a:lnTo>
                      <a:pt x="11458" y="13165"/>
                    </a:lnTo>
                    <a:lnTo>
                      <a:pt x="11458" y="24713"/>
                    </a:lnTo>
                    <a:lnTo>
                      <a:pt x="11778" y="24713"/>
                    </a:lnTo>
                    <a:lnTo>
                      <a:pt x="11778" y="12860"/>
                    </a:lnTo>
                    <a:lnTo>
                      <a:pt x="6735" y="12860"/>
                    </a:lnTo>
                    <a:lnTo>
                      <a:pt x="6735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4"/>
              <p:cNvSpPr/>
              <p:nvPr/>
            </p:nvSpPr>
            <p:spPr>
              <a:xfrm>
                <a:off x="8698380" y="3916789"/>
                <a:ext cx="246869" cy="1226718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73;p4"/>
              <p:cNvSpPr/>
              <p:nvPr/>
            </p:nvSpPr>
            <p:spPr>
              <a:xfrm>
                <a:off x="8790871" y="3823684"/>
                <a:ext cx="246869" cy="1226718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5"/>
                    </a:lnTo>
                    <a:lnTo>
                      <a:pt x="5714" y="305"/>
                    </a:lnTo>
                    <a:lnTo>
                      <a:pt x="5714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9"/>
          <p:cNvSpPr txBox="1">
            <a:spLocks noGrp="1"/>
          </p:cNvSpPr>
          <p:nvPr>
            <p:ph type="title"/>
          </p:nvPr>
        </p:nvSpPr>
        <p:spPr>
          <a:xfrm>
            <a:off x="720000" y="919750"/>
            <a:ext cx="3145200" cy="140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77" name="Google Shape;377;p9"/>
          <p:cNvSpPr txBox="1">
            <a:spLocks noGrp="1"/>
          </p:cNvSpPr>
          <p:nvPr>
            <p:ph type="subTitle" idx="1"/>
          </p:nvPr>
        </p:nvSpPr>
        <p:spPr>
          <a:xfrm>
            <a:off x="720000" y="2628350"/>
            <a:ext cx="3145200" cy="159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pen Sans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pen Sans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Open Sans"/>
              <a:buChar char="■"/>
              <a:defRPr/>
            </a:lvl9pPr>
          </a:lstStyle>
          <a:p>
            <a:endParaRPr/>
          </a:p>
        </p:txBody>
      </p:sp>
      <p:sp>
        <p:nvSpPr>
          <p:cNvPr id="378" name="Google Shape;378;p9"/>
          <p:cNvSpPr>
            <a:spLocks noGrp="1"/>
          </p:cNvSpPr>
          <p:nvPr>
            <p:ph type="pic" idx="2"/>
          </p:nvPr>
        </p:nvSpPr>
        <p:spPr>
          <a:xfrm>
            <a:off x="4135800" y="539500"/>
            <a:ext cx="4295100" cy="4069200"/>
          </a:xfrm>
          <a:prstGeom prst="snip1Rect">
            <a:avLst>
              <a:gd name="adj" fmla="val 16667"/>
            </a:avLst>
          </a:prstGeom>
          <a:noFill/>
          <a:ln>
            <a:noFill/>
          </a:ln>
        </p:spPr>
      </p:sp>
      <p:grpSp>
        <p:nvGrpSpPr>
          <p:cNvPr id="379" name="Google Shape;379;p9"/>
          <p:cNvGrpSpPr/>
          <p:nvPr/>
        </p:nvGrpSpPr>
        <p:grpSpPr>
          <a:xfrm>
            <a:off x="-2393465" y="-1635538"/>
            <a:ext cx="4710415" cy="5344655"/>
            <a:chOff x="-2317265" y="-1559338"/>
            <a:chExt cx="4710415" cy="5344655"/>
          </a:xfrm>
        </p:grpSpPr>
        <p:pic>
          <p:nvPicPr>
            <p:cNvPr id="380" name="Google Shape;380;p9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>
              <a:off x="-2317265" y="-1559338"/>
              <a:ext cx="3920501" cy="299222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81" name="Google Shape;381;p9"/>
            <p:cNvGrpSpPr/>
            <p:nvPr/>
          </p:nvGrpSpPr>
          <p:grpSpPr>
            <a:xfrm>
              <a:off x="-1322674" y="-1333888"/>
              <a:ext cx="3153315" cy="5119205"/>
              <a:chOff x="6643701" y="816087"/>
              <a:chExt cx="3153315" cy="5119205"/>
            </a:xfrm>
          </p:grpSpPr>
          <p:sp>
            <p:nvSpPr>
              <p:cNvPr id="382" name="Google Shape;382;p9"/>
              <p:cNvSpPr/>
              <p:nvPr/>
            </p:nvSpPr>
            <p:spPr>
              <a:xfrm>
                <a:off x="6643701" y="816087"/>
                <a:ext cx="3153315" cy="5119205"/>
              </a:xfrm>
              <a:custGeom>
                <a:avLst/>
                <a:gdLst/>
                <a:ahLst/>
                <a:cxnLst/>
                <a:rect l="l" t="t" r="r" b="b"/>
                <a:pathLst>
                  <a:path w="76882" h="124813" extrusionOk="0">
                    <a:moveTo>
                      <a:pt x="76668" y="0"/>
                    </a:moveTo>
                    <a:lnTo>
                      <a:pt x="63260" y="13408"/>
                    </a:lnTo>
                    <a:cubicBezTo>
                      <a:pt x="62879" y="13789"/>
                      <a:pt x="62879" y="14398"/>
                      <a:pt x="63260" y="14779"/>
                    </a:cubicBezTo>
                    <a:lnTo>
                      <a:pt x="69857" y="21376"/>
                    </a:lnTo>
                    <a:cubicBezTo>
                      <a:pt x="70116" y="21620"/>
                      <a:pt x="70116" y="22046"/>
                      <a:pt x="69857" y="22305"/>
                    </a:cubicBezTo>
                    <a:lnTo>
                      <a:pt x="46546" y="45616"/>
                    </a:lnTo>
                    <a:cubicBezTo>
                      <a:pt x="46417" y="45738"/>
                      <a:pt x="46245" y="45799"/>
                      <a:pt x="46074" y="45799"/>
                    </a:cubicBezTo>
                    <a:cubicBezTo>
                      <a:pt x="45903" y="45799"/>
                      <a:pt x="45731" y="45738"/>
                      <a:pt x="45602" y="45616"/>
                    </a:cubicBezTo>
                    <a:lnTo>
                      <a:pt x="39020" y="39019"/>
                    </a:lnTo>
                    <a:cubicBezTo>
                      <a:pt x="38822" y="38836"/>
                      <a:pt x="38593" y="38745"/>
                      <a:pt x="38334" y="38745"/>
                    </a:cubicBezTo>
                    <a:cubicBezTo>
                      <a:pt x="38060" y="38745"/>
                      <a:pt x="37831" y="38836"/>
                      <a:pt x="37649" y="39019"/>
                    </a:cubicBezTo>
                    <a:lnTo>
                      <a:pt x="23357" y="53311"/>
                    </a:lnTo>
                    <a:cubicBezTo>
                      <a:pt x="22976" y="53691"/>
                      <a:pt x="22976" y="54301"/>
                      <a:pt x="23357" y="54682"/>
                    </a:cubicBezTo>
                    <a:lnTo>
                      <a:pt x="40833" y="72142"/>
                    </a:lnTo>
                    <a:cubicBezTo>
                      <a:pt x="40939" y="72279"/>
                      <a:pt x="41016" y="72432"/>
                      <a:pt x="41016" y="72614"/>
                    </a:cubicBezTo>
                    <a:cubicBezTo>
                      <a:pt x="41016" y="72812"/>
                      <a:pt x="40955" y="72965"/>
                      <a:pt x="40833" y="73102"/>
                    </a:cubicBezTo>
                    <a:lnTo>
                      <a:pt x="27090" y="86830"/>
                    </a:lnTo>
                    <a:cubicBezTo>
                      <a:pt x="26907" y="87028"/>
                      <a:pt x="26816" y="87256"/>
                      <a:pt x="26816" y="87515"/>
                    </a:cubicBezTo>
                    <a:lnTo>
                      <a:pt x="26816" y="96276"/>
                    </a:lnTo>
                    <a:cubicBezTo>
                      <a:pt x="26816" y="96459"/>
                      <a:pt x="26755" y="96611"/>
                      <a:pt x="26618" y="96748"/>
                    </a:cubicBezTo>
                    <a:lnTo>
                      <a:pt x="13225" y="110140"/>
                    </a:lnTo>
                    <a:cubicBezTo>
                      <a:pt x="13103" y="110270"/>
                      <a:pt x="12940" y="110335"/>
                      <a:pt x="12772" y="110335"/>
                    </a:cubicBezTo>
                    <a:cubicBezTo>
                      <a:pt x="12604" y="110335"/>
                      <a:pt x="12433" y="110270"/>
                      <a:pt x="12296" y="110140"/>
                    </a:cubicBezTo>
                    <a:lnTo>
                      <a:pt x="7618" y="105448"/>
                    </a:lnTo>
                    <a:cubicBezTo>
                      <a:pt x="7428" y="105257"/>
                      <a:pt x="7180" y="105162"/>
                      <a:pt x="6933" y="105162"/>
                    </a:cubicBezTo>
                    <a:cubicBezTo>
                      <a:pt x="6685" y="105162"/>
                      <a:pt x="6438" y="105257"/>
                      <a:pt x="6247" y="105448"/>
                    </a:cubicBezTo>
                    <a:lnTo>
                      <a:pt x="381" y="111314"/>
                    </a:lnTo>
                    <a:cubicBezTo>
                      <a:pt x="1" y="111695"/>
                      <a:pt x="1" y="112304"/>
                      <a:pt x="381" y="112685"/>
                    </a:cubicBezTo>
                    <a:lnTo>
                      <a:pt x="5059" y="117378"/>
                    </a:lnTo>
                    <a:cubicBezTo>
                      <a:pt x="5181" y="117515"/>
                      <a:pt x="5257" y="117667"/>
                      <a:pt x="5257" y="117850"/>
                    </a:cubicBezTo>
                    <a:cubicBezTo>
                      <a:pt x="5257" y="118048"/>
                      <a:pt x="5196" y="118200"/>
                      <a:pt x="5059" y="118322"/>
                    </a:cubicBezTo>
                    <a:lnTo>
                      <a:pt x="3231" y="120150"/>
                    </a:lnTo>
                    <a:cubicBezTo>
                      <a:pt x="2850" y="120531"/>
                      <a:pt x="2850" y="121141"/>
                      <a:pt x="3231" y="121522"/>
                    </a:cubicBezTo>
                    <a:lnTo>
                      <a:pt x="5059" y="123365"/>
                    </a:lnTo>
                    <a:cubicBezTo>
                      <a:pt x="5333" y="123609"/>
                      <a:pt x="5333" y="124020"/>
                      <a:pt x="5059" y="124295"/>
                    </a:cubicBezTo>
                    <a:cubicBezTo>
                      <a:pt x="4914" y="124432"/>
                      <a:pt x="4754" y="124489"/>
                      <a:pt x="4602" y="124489"/>
                    </a:cubicBezTo>
                    <a:cubicBezTo>
                      <a:pt x="4449" y="124489"/>
                      <a:pt x="4305" y="124432"/>
                      <a:pt x="4190" y="124340"/>
                    </a:cubicBezTo>
                    <a:cubicBezTo>
                      <a:pt x="3962" y="124173"/>
                      <a:pt x="3825" y="123838"/>
                      <a:pt x="4038" y="123487"/>
                    </a:cubicBezTo>
                    <a:lnTo>
                      <a:pt x="3764" y="123335"/>
                    </a:lnTo>
                    <a:lnTo>
                      <a:pt x="3764" y="123335"/>
                    </a:lnTo>
                    <a:cubicBezTo>
                      <a:pt x="3459" y="123838"/>
                      <a:pt x="3672" y="124356"/>
                      <a:pt x="3992" y="124599"/>
                    </a:cubicBezTo>
                    <a:cubicBezTo>
                      <a:pt x="4175" y="124736"/>
                      <a:pt x="4373" y="124813"/>
                      <a:pt x="4602" y="124813"/>
                    </a:cubicBezTo>
                    <a:cubicBezTo>
                      <a:pt x="4830" y="124813"/>
                      <a:pt x="5059" y="124736"/>
                      <a:pt x="5272" y="124477"/>
                    </a:cubicBezTo>
                    <a:cubicBezTo>
                      <a:pt x="5455" y="124295"/>
                      <a:pt x="5562" y="124066"/>
                      <a:pt x="5562" y="123792"/>
                    </a:cubicBezTo>
                    <a:cubicBezTo>
                      <a:pt x="5562" y="123533"/>
                      <a:pt x="5455" y="123304"/>
                      <a:pt x="5272" y="123106"/>
                    </a:cubicBezTo>
                    <a:lnTo>
                      <a:pt x="3444" y="121278"/>
                    </a:lnTo>
                    <a:cubicBezTo>
                      <a:pt x="3170" y="121034"/>
                      <a:pt x="3170" y="120623"/>
                      <a:pt x="3444" y="120349"/>
                    </a:cubicBezTo>
                    <a:lnTo>
                      <a:pt x="5272" y="118520"/>
                    </a:lnTo>
                    <a:cubicBezTo>
                      <a:pt x="5455" y="118337"/>
                      <a:pt x="5562" y="118094"/>
                      <a:pt x="5562" y="117835"/>
                    </a:cubicBezTo>
                    <a:cubicBezTo>
                      <a:pt x="5562" y="117576"/>
                      <a:pt x="5455" y="117332"/>
                      <a:pt x="5272" y="117149"/>
                    </a:cubicBezTo>
                    <a:lnTo>
                      <a:pt x="579" y="112456"/>
                    </a:lnTo>
                    <a:cubicBezTo>
                      <a:pt x="320" y="112213"/>
                      <a:pt x="320" y="111801"/>
                      <a:pt x="579" y="111527"/>
                    </a:cubicBezTo>
                    <a:lnTo>
                      <a:pt x="6445" y="105661"/>
                    </a:lnTo>
                    <a:cubicBezTo>
                      <a:pt x="6575" y="105532"/>
                      <a:pt x="6742" y="105467"/>
                      <a:pt x="6912" y="105467"/>
                    </a:cubicBezTo>
                    <a:cubicBezTo>
                      <a:pt x="7081" y="105467"/>
                      <a:pt x="7253" y="105532"/>
                      <a:pt x="7390" y="105661"/>
                    </a:cubicBezTo>
                    <a:lnTo>
                      <a:pt x="12067" y="110354"/>
                    </a:lnTo>
                    <a:cubicBezTo>
                      <a:pt x="12265" y="110537"/>
                      <a:pt x="12494" y="110643"/>
                      <a:pt x="12753" y="110643"/>
                    </a:cubicBezTo>
                    <a:cubicBezTo>
                      <a:pt x="13027" y="110643"/>
                      <a:pt x="13256" y="110537"/>
                      <a:pt x="13439" y="110354"/>
                    </a:cubicBezTo>
                    <a:lnTo>
                      <a:pt x="26831" y="96961"/>
                    </a:lnTo>
                    <a:cubicBezTo>
                      <a:pt x="27014" y="96779"/>
                      <a:pt x="27120" y="96550"/>
                      <a:pt x="27120" y="96276"/>
                    </a:cubicBezTo>
                    <a:lnTo>
                      <a:pt x="27120" y="87469"/>
                    </a:lnTo>
                    <a:cubicBezTo>
                      <a:pt x="27120" y="87287"/>
                      <a:pt x="27166" y="87134"/>
                      <a:pt x="27303" y="86997"/>
                    </a:cubicBezTo>
                    <a:lnTo>
                      <a:pt x="41031" y="73270"/>
                    </a:lnTo>
                    <a:cubicBezTo>
                      <a:pt x="41412" y="72889"/>
                      <a:pt x="41412" y="72279"/>
                      <a:pt x="41031" y="71898"/>
                    </a:cubicBezTo>
                    <a:lnTo>
                      <a:pt x="23571" y="54438"/>
                    </a:lnTo>
                    <a:cubicBezTo>
                      <a:pt x="23312" y="54194"/>
                      <a:pt x="23312" y="53768"/>
                      <a:pt x="23571" y="53509"/>
                    </a:cubicBezTo>
                    <a:lnTo>
                      <a:pt x="37862" y="39217"/>
                    </a:lnTo>
                    <a:cubicBezTo>
                      <a:pt x="37984" y="39095"/>
                      <a:pt x="38155" y="39035"/>
                      <a:pt x="38327" y="39035"/>
                    </a:cubicBezTo>
                    <a:cubicBezTo>
                      <a:pt x="38498" y="39035"/>
                      <a:pt x="38669" y="39095"/>
                      <a:pt x="38791" y="39217"/>
                    </a:cubicBezTo>
                    <a:lnTo>
                      <a:pt x="45373" y="45830"/>
                    </a:lnTo>
                    <a:cubicBezTo>
                      <a:pt x="45571" y="46013"/>
                      <a:pt x="45800" y="46119"/>
                      <a:pt x="46059" y="46119"/>
                    </a:cubicBezTo>
                    <a:cubicBezTo>
                      <a:pt x="46333" y="46119"/>
                      <a:pt x="46562" y="46013"/>
                      <a:pt x="46744" y="45830"/>
                    </a:cubicBezTo>
                    <a:lnTo>
                      <a:pt x="70055" y="22519"/>
                    </a:lnTo>
                    <a:cubicBezTo>
                      <a:pt x="70436" y="22138"/>
                      <a:pt x="70436" y="21528"/>
                      <a:pt x="70055" y="21148"/>
                    </a:cubicBezTo>
                    <a:lnTo>
                      <a:pt x="63473" y="14550"/>
                    </a:lnTo>
                    <a:cubicBezTo>
                      <a:pt x="63199" y="14307"/>
                      <a:pt x="63199" y="13895"/>
                      <a:pt x="63473" y="13621"/>
                    </a:cubicBezTo>
                    <a:lnTo>
                      <a:pt x="76881" y="213"/>
                    </a:lnTo>
                    <a:lnTo>
                      <a:pt x="76668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83" name="Google Shape;383;p9"/>
              <p:cNvGrpSpPr/>
              <p:nvPr/>
            </p:nvGrpSpPr>
            <p:grpSpPr>
              <a:xfrm>
                <a:off x="8671986" y="2443197"/>
                <a:ext cx="134004" cy="134004"/>
                <a:chOff x="8356813" y="1074288"/>
                <a:chExt cx="351900" cy="351900"/>
              </a:xfrm>
            </p:grpSpPr>
            <p:sp>
              <p:nvSpPr>
                <p:cNvPr id="384" name="Google Shape;384;p9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5" name="Google Shape;385;p9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86" name="Google Shape;386;p9"/>
              <p:cNvGrpSpPr/>
              <p:nvPr/>
            </p:nvGrpSpPr>
            <p:grpSpPr>
              <a:xfrm>
                <a:off x="7678536" y="3129397"/>
                <a:ext cx="134004" cy="134004"/>
                <a:chOff x="8356813" y="1074288"/>
                <a:chExt cx="351900" cy="351900"/>
              </a:xfrm>
            </p:grpSpPr>
            <p:sp>
              <p:nvSpPr>
                <p:cNvPr id="387" name="Google Shape;387;p9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8" name="Google Shape;388;p9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89" name="Google Shape;389;p9"/>
              <p:cNvGrpSpPr/>
              <p:nvPr/>
            </p:nvGrpSpPr>
            <p:grpSpPr>
              <a:xfrm>
                <a:off x="8062611" y="3503222"/>
                <a:ext cx="134004" cy="134004"/>
                <a:chOff x="8356813" y="1074288"/>
                <a:chExt cx="351900" cy="351900"/>
              </a:xfrm>
            </p:grpSpPr>
            <p:sp>
              <p:nvSpPr>
                <p:cNvPr id="390" name="Google Shape;390;p9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1" name="Google Shape;391;p9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92" name="Google Shape;392;p9"/>
            <p:cNvGrpSpPr/>
            <p:nvPr/>
          </p:nvGrpSpPr>
          <p:grpSpPr>
            <a:xfrm>
              <a:off x="121568" y="-846844"/>
              <a:ext cx="88151" cy="2151709"/>
              <a:chOff x="3054755" y="4367024"/>
              <a:chExt cx="88142" cy="1137387"/>
            </a:xfrm>
          </p:grpSpPr>
          <p:sp>
            <p:nvSpPr>
              <p:cNvPr id="393" name="Google Shape;393;p9"/>
              <p:cNvSpPr/>
              <p:nvPr/>
            </p:nvSpPr>
            <p:spPr>
              <a:xfrm>
                <a:off x="3054755" y="4367024"/>
                <a:ext cx="12551" cy="1137387"/>
              </a:xfrm>
              <a:custGeom>
                <a:avLst/>
                <a:gdLst/>
                <a:ahLst/>
                <a:cxnLst/>
                <a:rect l="l" t="t" r="r" b="b"/>
                <a:pathLst>
                  <a:path w="306" h="27731" extrusionOk="0">
                    <a:moveTo>
                      <a:pt x="1" y="1"/>
                    </a:moveTo>
                    <a:lnTo>
                      <a:pt x="1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40000">
                    <a:srgbClr val="FF9900">
                      <a:alpha val="40784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" name="Google Shape;394;p9"/>
              <p:cNvSpPr/>
              <p:nvPr/>
            </p:nvSpPr>
            <p:spPr>
              <a:xfrm>
                <a:off x="3130388" y="4367024"/>
                <a:ext cx="12510" cy="1137387"/>
              </a:xfrm>
              <a:custGeom>
                <a:avLst/>
                <a:gdLst/>
                <a:ahLst/>
                <a:cxnLst/>
                <a:rect l="l" t="t" r="r" b="b"/>
                <a:pathLst>
                  <a:path w="305" h="27731" extrusionOk="0">
                    <a:moveTo>
                      <a:pt x="0" y="1"/>
                    </a:moveTo>
                    <a:lnTo>
                      <a:pt x="0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40000">
                    <a:srgbClr val="FF9900">
                      <a:alpha val="40784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5" name="Google Shape;395;p9"/>
            <p:cNvGrpSpPr/>
            <p:nvPr/>
          </p:nvGrpSpPr>
          <p:grpSpPr>
            <a:xfrm>
              <a:off x="361243" y="-718832"/>
              <a:ext cx="88151" cy="2151709"/>
              <a:chOff x="3054755" y="4367024"/>
              <a:chExt cx="88142" cy="1137387"/>
            </a:xfrm>
          </p:grpSpPr>
          <p:sp>
            <p:nvSpPr>
              <p:cNvPr id="396" name="Google Shape;396;p9"/>
              <p:cNvSpPr/>
              <p:nvPr/>
            </p:nvSpPr>
            <p:spPr>
              <a:xfrm>
                <a:off x="3054755" y="4367024"/>
                <a:ext cx="12551" cy="1137387"/>
              </a:xfrm>
              <a:custGeom>
                <a:avLst/>
                <a:gdLst/>
                <a:ahLst/>
                <a:cxnLst/>
                <a:rect l="l" t="t" r="r" b="b"/>
                <a:pathLst>
                  <a:path w="306" h="27731" extrusionOk="0">
                    <a:moveTo>
                      <a:pt x="1" y="1"/>
                    </a:moveTo>
                    <a:lnTo>
                      <a:pt x="1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" name="Google Shape;397;p9"/>
              <p:cNvSpPr/>
              <p:nvPr/>
            </p:nvSpPr>
            <p:spPr>
              <a:xfrm>
                <a:off x="3130388" y="4367024"/>
                <a:ext cx="12510" cy="1137387"/>
              </a:xfrm>
              <a:custGeom>
                <a:avLst/>
                <a:gdLst/>
                <a:ahLst/>
                <a:cxnLst/>
                <a:rect l="l" t="t" r="r" b="b"/>
                <a:pathLst>
                  <a:path w="305" h="27731" extrusionOk="0">
                    <a:moveTo>
                      <a:pt x="0" y="1"/>
                    </a:moveTo>
                    <a:lnTo>
                      <a:pt x="0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98" name="Google Shape;398;p9"/>
            <p:cNvSpPr/>
            <p:nvPr/>
          </p:nvSpPr>
          <p:spPr>
            <a:xfrm rot="5400000">
              <a:off x="501466" y="-1277128"/>
              <a:ext cx="1031181" cy="275218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99" name="Google Shape;399;p9"/>
            <p:cNvGrpSpPr/>
            <p:nvPr/>
          </p:nvGrpSpPr>
          <p:grpSpPr>
            <a:xfrm>
              <a:off x="-175967" y="337269"/>
              <a:ext cx="480890" cy="481200"/>
              <a:chOff x="959750" y="3039275"/>
              <a:chExt cx="582050" cy="582425"/>
            </a:xfrm>
          </p:grpSpPr>
          <p:sp>
            <p:nvSpPr>
              <p:cNvPr id="400" name="Google Shape;400;p9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" name="Google Shape;401;p9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" name="Google Shape;402;p9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" name="Google Shape;403;p9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" name="Google Shape;404;p9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" name="Google Shape;405;p9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" name="Google Shape;406;p9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07" name="Google Shape;407;p9"/>
          <p:cNvGrpSpPr/>
          <p:nvPr/>
        </p:nvGrpSpPr>
        <p:grpSpPr>
          <a:xfrm>
            <a:off x="6719910" y="2898312"/>
            <a:ext cx="3920501" cy="3213899"/>
            <a:chOff x="6643710" y="2822113"/>
            <a:chExt cx="3920501" cy="3213899"/>
          </a:xfrm>
        </p:grpSpPr>
        <p:sp>
          <p:nvSpPr>
            <p:cNvPr id="408" name="Google Shape;408;p9"/>
            <p:cNvSpPr/>
            <p:nvPr/>
          </p:nvSpPr>
          <p:spPr>
            <a:xfrm>
              <a:off x="8764950" y="2822113"/>
              <a:ext cx="480893" cy="475828"/>
            </a:xfrm>
            <a:custGeom>
              <a:avLst/>
              <a:gdLst/>
              <a:ahLst/>
              <a:cxnLst/>
              <a:rect l="l" t="t" r="r" b="b"/>
              <a:pathLst>
                <a:path w="36171" h="35790" extrusionOk="0">
                  <a:moveTo>
                    <a:pt x="34030" y="1"/>
                  </a:moveTo>
                  <a:cubicBezTo>
                    <a:pt x="33531" y="1"/>
                    <a:pt x="33032" y="191"/>
                    <a:pt x="32651" y="572"/>
                  </a:cubicBezTo>
                  <a:cubicBezTo>
                    <a:pt x="31890" y="1334"/>
                    <a:pt x="31890" y="2568"/>
                    <a:pt x="32651" y="3330"/>
                  </a:cubicBezTo>
                  <a:cubicBezTo>
                    <a:pt x="33032" y="3711"/>
                    <a:pt x="33531" y="3901"/>
                    <a:pt x="34030" y="3901"/>
                  </a:cubicBezTo>
                  <a:cubicBezTo>
                    <a:pt x="34529" y="3901"/>
                    <a:pt x="35028" y="3711"/>
                    <a:pt x="35409" y="3330"/>
                  </a:cubicBezTo>
                  <a:cubicBezTo>
                    <a:pt x="36171" y="2568"/>
                    <a:pt x="36171" y="1334"/>
                    <a:pt x="35409" y="572"/>
                  </a:cubicBezTo>
                  <a:cubicBezTo>
                    <a:pt x="35028" y="191"/>
                    <a:pt x="34529" y="1"/>
                    <a:pt x="34030" y="1"/>
                  </a:cubicBezTo>
                  <a:close/>
                  <a:moveTo>
                    <a:pt x="27662" y="6385"/>
                  </a:moveTo>
                  <a:cubicBezTo>
                    <a:pt x="27163" y="6385"/>
                    <a:pt x="26664" y="6575"/>
                    <a:pt x="26283" y="6956"/>
                  </a:cubicBezTo>
                  <a:cubicBezTo>
                    <a:pt x="25521" y="7718"/>
                    <a:pt x="25521" y="8952"/>
                    <a:pt x="26283" y="9714"/>
                  </a:cubicBezTo>
                  <a:cubicBezTo>
                    <a:pt x="26664" y="10095"/>
                    <a:pt x="27163" y="10285"/>
                    <a:pt x="27662" y="10285"/>
                  </a:cubicBezTo>
                  <a:cubicBezTo>
                    <a:pt x="28161" y="10285"/>
                    <a:pt x="28660" y="10095"/>
                    <a:pt x="29040" y="9714"/>
                  </a:cubicBezTo>
                  <a:cubicBezTo>
                    <a:pt x="29802" y="8952"/>
                    <a:pt x="29802" y="7718"/>
                    <a:pt x="29040" y="6956"/>
                  </a:cubicBezTo>
                  <a:cubicBezTo>
                    <a:pt x="28660" y="6575"/>
                    <a:pt x="28161" y="6385"/>
                    <a:pt x="27662" y="6385"/>
                  </a:cubicBezTo>
                  <a:close/>
                  <a:moveTo>
                    <a:pt x="21285" y="12753"/>
                  </a:moveTo>
                  <a:cubicBezTo>
                    <a:pt x="20783" y="12753"/>
                    <a:pt x="20280" y="12944"/>
                    <a:pt x="19899" y="13325"/>
                  </a:cubicBezTo>
                  <a:cubicBezTo>
                    <a:pt x="19137" y="14086"/>
                    <a:pt x="19137" y="15336"/>
                    <a:pt x="19899" y="16097"/>
                  </a:cubicBezTo>
                  <a:cubicBezTo>
                    <a:pt x="20280" y="16478"/>
                    <a:pt x="20783" y="16669"/>
                    <a:pt x="21285" y="16669"/>
                  </a:cubicBezTo>
                  <a:cubicBezTo>
                    <a:pt x="21788" y="16669"/>
                    <a:pt x="22291" y="16478"/>
                    <a:pt x="22672" y="16097"/>
                  </a:cubicBezTo>
                  <a:cubicBezTo>
                    <a:pt x="23434" y="15336"/>
                    <a:pt x="23434" y="14086"/>
                    <a:pt x="22672" y="13325"/>
                  </a:cubicBezTo>
                  <a:cubicBezTo>
                    <a:pt x="22291" y="12944"/>
                    <a:pt x="21788" y="12753"/>
                    <a:pt x="21285" y="12753"/>
                  </a:cubicBezTo>
                  <a:close/>
                  <a:moveTo>
                    <a:pt x="14917" y="19128"/>
                  </a:moveTo>
                  <a:cubicBezTo>
                    <a:pt x="14415" y="19128"/>
                    <a:pt x="13913" y="19318"/>
                    <a:pt x="13530" y="19693"/>
                  </a:cubicBezTo>
                  <a:cubicBezTo>
                    <a:pt x="12768" y="20455"/>
                    <a:pt x="12768" y="21689"/>
                    <a:pt x="13530" y="22451"/>
                  </a:cubicBezTo>
                  <a:cubicBezTo>
                    <a:pt x="13911" y="22832"/>
                    <a:pt x="14410" y="23022"/>
                    <a:pt x="14909" y="23022"/>
                  </a:cubicBezTo>
                  <a:cubicBezTo>
                    <a:pt x="15408" y="23022"/>
                    <a:pt x="15907" y="22832"/>
                    <a:pt x="16288" y="22451"/>
                  </a:cubicBezTo>
                  <a:cubicBezTo>
                    <a:pt x="17050" y="21689"/>
                    <a:pt x="17050" y="20455"/>
                    <a:pt x="16288" y="19693"/>
                  </a:cubicBezTo>
                  <a:cubicBezTo>
                    <a:pt x="15909" y="19314"/>
                    <a:pt x="15413" y="19128"/>
                    <a:pt x="14917" y="19128"/>
                  </a:cubicBezTo>
                  <a:close/>
                  <a:moveTo>
                    <a:pt x="8525" y="25506"/>
                  </a:moveTo>
                  <a:cubicBezTo>
                    <a:pt x="8026" y="25506"/>
                    <a:pt x="7527" y="25696"/>
                    <a:pt x="7146" y="26077"/>
                  </a:cubicBezTo>
                  <a:cubicBezTo>
                    <a:pt x="6385" y="26839"/>
                    <a:pt x="6385" y="28073"/>
                    <a:pt x="7146" y="28835"/>
                  </a:cubicBezTo>
                  <a:cubicBezTo>
                    <a:pt x="7527" y="29216"/>
                    <a:pt x="8026" y="29406"/>
                    <a:pt x="8525" y="29406"/>
                  </a:cubicBezTo>
                  <a:cubicBezTo>
                    <a:pt x="9024" y="29406"/>
                    <a:pt x="9523" y="29216"/>
                    <a:pt x="9904" y="28835"/>
                  </a:cubicBezTo>
                  <a:cubicBezTo>
                    <a:pt x="10666" y="28073"/>
                    <a:pt x="10666" y="26839"/>
                    <a:pt x="9904" y="26077"/>
                  </a:cubicBezTo>
                  <a:cubicBezTo>
                    <a:pt x="9523" y="25696"/>
                    <a:pt x="9024" y="25506"/>
                    <a:pt x="8525" y="25506"/>
                  </a:cubicBezTo>
                  <a:close/>
                  <a:moveTo>
                    <a:pt x="2141" y="31874"/>
                  </a:moveTo>
                  <a:cubicBezTo>
                    <a:pt x="1642" y="31874"/>
                    <a:pt x="1143" y="32065"/>
                    <a:pt x="763" y="32446"/>
                  </a:cubicBezTo>
                  <a:cubicBezTo>
                    <a:pt x="1" y="33207"/>
                    <a:pt x="1" y="34457"/>
                    <a:pt x="763" y="35219"/>
                  </a:cubicBezTo>
                  <a:cubicBezTo>
                    <a:pt x="1143" y="35599"/>
                    <a:pt x="1642" y="35790"/>
                    <a:pt x="2141" y="35790"/>
                  </a:cubicBezTo>
                  <a:cubicBezTo>
                    <a:pt x="2640" y="35790"/>
                    <a:pt x="3139" y="35599"/>
                    <a:pt x="3520" y="35219"/>
                  </a:cubicBezTo>
                  <a:cubicBezTo>
                    <a:pt x="4282" y="34457"/>
                    <a:pt x="4282" y="33207"/>
                    <a:pt x="3520" y="32446"/>
                  </a:cubicBezTo>
                  <a:cubicBezTo>
                    <a:pt x="3139" y="32065"/>
                    <a:pt x="2640" y="31874"/>
                    <a:pt x="2141" y="31874"/>
                  </a:cubicBezTo>
                  <a:close/>
                </a:path>
              </a:pathLst>
            </a:custGeom>
            <a:gradFill>
              <a:gsLst>
                <a:gs pos="0">
                  <a:schemeClr val="lt2">
                    <a:alpha val="46820"/>
                  </a:schemeClr>
                </a:gs>
                <a:gs pos="78000">
                  <a:schemeClr val="lt1">
                    <a:alpha val="46820"/>
                  </a:schemeClr>
                </a:gs>
                <a:gs pos="100000">
                  <a:schemeClr val="lt1">
                    <a:alpha val="4682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409" name="Google Shape;409;p9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>
              <a:off x="6643710" y="3043787"/>
              <a:ext cx="3920501" cy="299222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10" name="Google Shape;410;p9"/>
            <p:cNvGrpSpPr/>
            <p:nvPr/>
          </p:nvGrpSpPr>
          <p:grpSpPr>
            <a:xfrm>
              <a:off x="8671987" y="3471620"/>
              <a:ext cx="699928" cy="1651024"/>
              <a:chOff x="8337812" y="3492483"/>
              <a:chExt cx="699928" cy="1651024"/>
            </a:xfrm>
          </p:grpSpPr>
          <p:sp>
            <p:nvSpPr>
              <p:cNvPr id="411" name="Google Shape;411;p9"/>
              <p:cNvSpPr/>
              <p:nvPr/>
            </p:nvSpPr>
            <p:spPr>
              <a:xfrm>
                <a:off x="8337812" y="3492483"/>
                <a:ext cx="483116" cy="1013645"/>
              </a:xfrm>
              <a:custGeom>
                <a:avLst/>
                <a:gdLst/>
                <a:ahLst/>
                <a:cxnLst/>
                <a:rect l="l" t="t" r="r" b="b"/>
                <a:pathLst>
                  <a:path w="11779" h="24714" extrusionOk="0">
                    <a:moveTo>
                      <a:pt x="6735" y="1"/>
                    </a:moveTo>
                    <a:lnTo>
                      <a:pt x="1" y="6750"/>
                    </a:lnTo>
                    <a:lnTo>
                      <a:pt x="229" y="6964"/>
                    </a:lnTo>
                    <a:lnTo>
                      <a:pt x="6415" y="763"/>
                    </a:lnTo>
                    <a:lnTo>
                      <a:pt x="6415" y="13165"/>
                    </a:lnTo>
                    <a:lnTo>
                      <a:pt x="11458" y="13165"/>
                    </a:lnTo>
                    <a:lnTo>
                      <a:pt x="11458" y="24713"/>
                    </a:lnTo>
                    <a:lnTo>
                      <a:pt x="11778" y="24713"/>
                    </a:lnTo>
                    <a:lnTo>
                      <a:pt x="11778" y="12860"/>
                    </a:lnTo>
                    <a:lnTo>
                      <a:pt x="6735" y="12860"/>
                    </a:lnTo>
                    <a:lnTo>
                      <a:pt x="6735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412;p9"/>
              <p:cNvSpPr/>
              <p:nvPr/>
            </p:nvSpPr>
            <p:spPr>
              <a:xfrm>
                <a:off x="8790871" y="3823684"/>
                <a:ext cx="246869" cy="1226718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5"/>
                    </a:lnTo>
                    <a:lnTo>
                      <a:pt x="5714" y="305"/>
                    </a:lnTo>
                    <a:lnTo>
                      <a:pt x="5714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9"/>
              <p:cNvSpPr/>
              <p:nvPr/>
            </p:nvSpPr>
            <p:spPr>
              <a:xfrm>
                <a:off x="8698380" y="3916789"/>
                <a:ext cx="246869" cy="1226718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14" name="Google Shape;414;p9"/>
            <p:cNvGrpSpPr/>
            <p:nvPr/>
          </p:nvGrpSpPr>
          <p:grpSpPr>
            <a:xfrm>
              <a:off x="8279400" y="4281138"/>
              <a:ext cx="904666" cy="726121"/>
              <a:chOff x="7945225" y="4302000"/>
              <a:chExt cx="904666" cy="726121"/>
            </a:xfrm>
          </p:grpSpPr>
          <p:sp>
            <p:nvSpPr>
              <p:cNvPr id="415" name="Google Shape;415;p9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9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9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18" name="Google Shape;418;p9"/>
            <p:cNvSpPr/>
            <p:nvPr/>
          </p:nvSpPr>
          <p:spPr>
            <a:xfrm rot="10800000">
              <a:off x="7869624" y="2920269"/>
              <a:ext cx="981776" cy="230779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9"/>
            <p:cNvSpPr/>
            <p:nvPr/>
          </p:nvSpPr>
          <p:spPr>
            <a:xfrm rot="10800000">
              <a:off x="8028970" y="2920884"/>
              <a:ext cx="981776" cy="230779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0" name="Google Shape;420;p9"/>
          <p:cNvGrpSpPr/>
          <p:nvPr/>
        </p:nvGrpSpPr>
        <p:grpSpPr>
          <a:xfrm>
            <a:off x="-1953175" y="4816451"/>
            <a:ext cx="4558967" cy="134100"/>
            <a:chOff x="796100" y="3019701"/>
            <a:chExt cx="4558967" cy="134100"/>
          </a:xfrm>
        </p:grpSpPr>
        <p:sp>
          <p:nvSpPr>
            <p:cNvPr id="421" name="Google Shape;421;p9"/>
            <p:cNvSpPr/>
            <p:nvPr/>
          </p:nvSpPr>
          <p:spPr>
            <a:xfrm>
              <a:off x="5220967" y="3019701"/>
              <a:ext cx="134100" cy="1341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22" name="Google Shape;422;p9"/>
            <p:cNvCxnSpPr/>
            <p:nvPr/>
          </p:nvCxnSpPr>
          <p:spPr>
            <a:xfrm>
              <a:off x="796100" y="3086750"/>
              <a:ext cx="4462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23" name="Google Shape;423;p9"/>
            <p:cNvSpPr/>
            <p:nvPr/>
          </p:nvSpPr>
          <p:spPr>
            <a:xfrm>
              <a:off x="5251079" y="30498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14"/>
          <p:cNvSpPr txBox="1">
            <a:spLocks noGrp="1"/>
          </p:cNvSpPr>
          <p:nvPr>
            <p:ph type="title"/>
          </p:nvPr>
        </p:nvSpPr>
        <p:spPr>
          <a:xfrm>
            <a:off x="713225" y="3349250"/>
            <a:ext cx="66912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546" name="Google Shape;546;p14"/>
          <p:cNvSpPr txBox="1">
            <a:spLocks noGrp="1"/>
          </p:cNvSpPr>
          <p:nvPr>
            <p:ph type="subTitle" idx="1"/>
          </p:nvPr>
        </p:nvSpPr>
        <p:spPr>
          <a:xfrm>
            <a:off x="713225" y="1511313"/>
            <a:ext cx="6691200" cy="147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0"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1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549" name="Google Shape;549;p15"/>
          <p:cNvGrpSpPr/>
          <p:nvPr/>
        </p:nvGrpSpPr>
        <p:grpSpPr>
          <a:xfrm>
            <a:off x="4967675" y="4931713"/>
            <a:ext cx="439200" cy="439100"/>
            <a:chOff x="1101075" y="2142375"/>
            <a:chExt cx="439200" cy="439100"/>
          </a:xfrm>
        </p:grpSpPr>
        <p:sp>
          <p:nvSpPr>
            <p:cNvPr id="550" name="Google Shape;550;p15"/>
            <p:cNvSpPr/>
            <p:nvPr/>
          </p:nvSpPr>
          <p:spPr>
            <a:xfrm>
              <a:off x="1101075" y="2142375"/>
              <a:ext cx="439200" cy="439100"/>
            </a:xfrm>
            <a:custGeom>
              <a:avLst/>
              <a:gdLst/>
              <a:ahLst/>
              <a:cxnLst/>
              <a:rect l="l" t="t" r="r" b="b"/>
              <a:pathLst>
                <a:path w="17568" h="17564" extrusionOk="0">
                  <a:moveTo>
                    <a:pt x="8792" y="1291"/>
                  </a:moveTo>
                  <a:cubicBezTo>
                    <a:pt x="10711" y="1291"/>
                    <a:pt x="12631" y="2008"/>
                    <a:pt x="14094" y="3501"/>
                  </a:cubicBezTo>
                  <a:cubicBezTo>
                    <a:pt x="15526" y="4902"/>
                    <a:pt x="16303" y="6807"/>
                    <a:pt x="16303" y="8803"/>
                  </a:cubicBezTo>
                  <a:cubicBezTo>
                    <a:pt x="16303" y="10814"/>
                    <a:pt x="15526" y="12688"/>
                    <a:pt x="14094" y="14120"/>
                  </a:cubicBezTo>
                  <a:cubicBezTo>
                    <a:pt x="12692" y="15552"/>
                    <a:pt x="10788" y="16329"/>
                    <a:pt x="8792" y="16329"/>
                  </a:cubicBezTo>
                  <a:cubicBezTo>
                    <a:pt x="6780" y="16329"/>
                    <a:pt x="4906" y="15552"/>
                    <a:pt x="3474" y="14120"/>
                  </a:cubicBezTo>
                  <a:cubicBezTo>
                    <a:pt x="2042" y="12718"/>
                    <a:pt x="1265" y="10814"/>
                    <a:pt x="1265" y="8803"/>
                  </a:cubicBezTo>
                  <a:cubicBezTo>
                    <a:pt x="1265" y="6807"/>
                    <a:pt x="2042" y="4918"/>
                    <a:pt x="3474" y="3501"/>
                  </a:cubicBezTo>
                  <a:cubicBezTo>
                    <a:pt x="4937" y="2023"/>
                    <a:pt x="6857" y="1291"/>
                    <a:pt x="8792" y="1291"/>
                  </a:cubicBezTo>
                  <a:close/>
                  <a:moveTo>
                    <a:pt x="8784" y="0"/>
                  </a:moveTo>
                  <a:cubicBezTo>
                    <a:pt x="6537" y="0"/>
                    <a:pt x="4289" y="857"/>
                    <a:pt x="2575" y="2571"/>
                  </a:cubicBezTo>
                  <a:cubicBezTo>
                    <a:pt x="915" y="4232"/>
                    <a:pt x="1" y="6441"/>
                    <a:pt x="1" y="8788"/>
                  </a:cubicBezTo>
                  <a:cubicBezTo>
                    <a:pt x="1" y="11134"/>
                    <a:pt x="915" y="13343"/>
                    <a:pt x="2575" y="15004"/>
                  </a:cubicBezTo>
                  <a:cubicBezTo>
                    <a:pt x="4236" y="16649"/>
                    <a:pt x="6445" y="17563"/>
                    <a:pt x="8792" y="17563"/>
                  </a:cubicBezTo>
                  <a:cubicBezTo>
                    <a:pt x="11123" y="17563"/>
                    <a:pt x="13332" y="16649"/>
                    <a:pt x="14993" y="15004"/>
                  </a:cubicBezTo>
                  <a:cubicBezTo>
                    <a:pt x="16653" y="13343"/>
                    <a:pt x="17568" y="11134"/>
                    <a:pt x="17568" y="8788"/>
                  </a:cubicBezTo>
                  <a:cubicBezTo>
                    <a:pt x="17568" y="6441"/>
                    <a:pt x="16653" y="4232"/>
                    <a:pt x="14993" y="2571"/>
                  </a:cubicBezTo>
                  <a:cubicBezTo>
                    <a:pt x="13279" y="857"/>
                    <a:pt x="11031" y="0"/>
                    <a:pt x="8784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15"/>
            <p:cNvSpPr/>
            <p:nvPr/>
          </p:nvSpPr>
          <p:spPr>
            <a:xfrm>
              <a:off x="1189450" y="2242350"/>
              <a:ext cx="262850" cy="239700"/>
            </a:xfrm>
            <a:custGeom>
              <a:avLst/>
              <a:gdLst/>
              <a:ahLst/>
              <a:cxnLst/>
              <a:rect l="l" t="t" r="r" b="b"/>
              <a:pathLst>
                <a:path w="10514" h="9588" extrusionOk="0">
                  <a:moveTo>
                    <a:pt x="5257" y="1269"/>
                  </a:moveTo>
                  <a:cubicBezTo>
                    <a:pt x="6171" y="1269"/>
                    <a:pt x="7054" y="1604"/>
                    <a:pt x="7771" y="2290"/>
                  </a:cubicBezTo>
                  <a:cubicBezTo>
                    <a:pt x="9127" y="3692"/>
                    <a:pt x="9127" y="5931"/>
                    <a:pt x="7771" y="7302"/>
                  </a:cubicBezTo>
                  <a:cubicBezTo>
                    <a:pt x="7070" y="7988"/>
                    <a:pt x="6159" y="8331"/>
                    <a:pt x="5253" y="8331"/>
                  </a:cubicBezTo>
                  <a:cubicBezTo>
                    <a:pt x="4346" y="8331"/>
                    <a:pt x="3444" y="7988"/>
                    <a:pt x="2758" y="7302"/>
                  </a:cubicBezTo>
                  <a:cubicBezTo>
                    <a:pt x="1387" y="5916"/>
                    <a:pt x="1387" y="3661"/>
                    <a:pt x="2758" y="2290"/>
                  </a:cubicBezTo>
                  <a:cubicBezTo>
                    <a:pt x="3444" y="1604"/>
                    <a:pt x="4342" y="1269"/>
                    <a:pt x="5257" y="1269"/>
                  </a:cubicBezTo>
                  <a:close/>
                  <a:moveTo>
                    <a:pt x="5255" y="1"/>
                  </a:moveTo>
                  <a:cubicBezTo>
                    <a:pt x="4026" y="1"/>
                    <a:pt x="2796" y="469"/>
                    <a:pt x="1859" y="1406"/>
                  </a:cubicBezTo>
                  <a:cubicBezTo>
                    <a:pt x="0" y="3265"/>
                    <a:pt x="0" y="6312"/>
                    <a:pt x="1859" y="8186"/>
                  </a:cubicBezTo>
                  <a:cubicBezTo>
                    <a:pt x="2788" y="9116"/>
                    <a:pt x="4038" y="9588"/>
                    <a:pt x="5257" y="9588"/>
                  </a:cubicBezTo>
                  <a:cubicBezTo>
                    <a:pt x="6491" y="9588"/>
                    <a:pt x="7710" y="9131"/>
                    <a:pt x="8639" y="8186"/>
                  </a:cubicBezTo>
                  <a:cubicBezTo>
                    <a:pt x="10513" y="6312"/>
                    <a:pt x="10513" y="3265"/>
                    <a:pt x="8639" y="1406"/>
                  </a:cubicBezTo>
                  <a:cubicBezTo>
                    <a:pt x="7710" y="469"/>
                    <a:pt x="6483" y="1"/>
                    <a:pt x="5255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2" name="Google Shape;552;p15"/>
          <p:cNvGrpSpPr/>
          <p:nvPr/>
        </p:nvGrpSpPr>
        <p:grpSpPr>
          <a:xfrm>
            <a:off x="2176605" y="-3695660"/>
            <a:ext cx="7317722" cy="6983297"/>
            <a:chOff x="2100405" y="-3619460"/>
            <a:chExt cx="7317722" cy="6983297"/>
          </a:xfrm>
        </p:grpSpPr>
        <p:sp>
          <p:nvSpPr>
            <p:cNvPr id="553" name="Google Shape;553;p15"/>
            <p:cNvSpPr/>
            <p:nvPr/>
          </p:nvSpPr>
          <p:spPr>
            <a:xfrm rot="8100000" flipH="1">
              <a:off x="3778999" y="-2106462"/>
              <a:ext cx="4006334" cy="4749375"/>
            </a:xfrm>
            <a:custGeom>
              <a:avLst/>
              <a:gdLst/>
              <a:ahLst/>
              <a:cxnLst/>
              <a:rect l="l" t="t" r="r" b="b"/>
              <a:pathLst>
                <a:path w="97678" h="115794" extrusionOk="0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54" name="Google Shape;554;p15"/>
            <p:cNvGrpSpPr/>
            <p:nvPr/>
          </p:nvGrpSpPr>
          <p:grpSpPr>
            <a:xfrm rot="2700000">
              <a:off x="7787417" y="120497"/>
              <a:ext cx="582044" cy="582419"/>
              <a:chOff x="959750" y="3039275"/>
              <a:chExt cx="582050" cy="582425"/>
            </a:xfrm>
          </p:grpSpPr>
          <p:sp>
            <p:nvSpPr>
              <p:cNvPr id="555" name="Google Shape;555;p15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" name="Google Shape;556;p15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7" name="Google Shape;557;p15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" name="Google Shape;558;p15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" name="Google Shape;559;p15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" name="Google Shape;560;p15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" name="Google Shape;561;p15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62" name="Google Shape;562;p15"/>
            <p:cNvGrpSpPr/>
            <p:nvPr/>
          </p:nvGrpSpPr>
          <p:grpSpPr>
            <a:xfrm rot="2700000">
              <a:off x="8310742" y="-75303"/>
              <a:ext cx="582044" cy="582419"/>
              <a:chOff x="959750" y="3039275"/>
              <a:chExt cx="582050" cy="582425"/>
            </a:xfrm>
          </p:grpSpPr>
          <p:sp>
            <p:nvSpPr>
              <p:cNvPr id="563" name="Google Shape;563;p15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" name="Google Shape;564;p15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" name="Google Shape;565;p15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" name="Google Shape;566;p15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" name="Google Shape;567;p15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" name="Google Shape;568;p15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" name="Google Shape;569;p15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70" name="Google Shape;570;p15"/>
            <p:cNvSpPr/>
            <p:nvPr/>
          </p:nvSpPr>
          <p:spPr>
            <a:xfrm rot="5400000">
              <a:off x="8142048" y="-575660"/>
              <a:ext cx="577450" cy="1974708"/>
            </a:xfrm>
            <a:custGeom>
              <a:avLst/>
              <a:gdLst/>
              <a:ahLst/>
              <a:cxnLst/>
              <a:rect l="l" t="t" r="r" b="b"/>
              <a:pathLst>
                <a:path w="14079" h="48146" extrusionOk="0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15"/>
            <p:cNvSpPr/>
            <p:nvPr/>
          </p:nvSpPr>
          <p:spPr>
            <a:xfrm rot="10800000">
              <a:off x="8365398" y="-290023"/>
              <a:ext cx="577450" cy="1974708"/>
            </a:xfrm>
            <a:custGeom>
              <a:avLst/>
              <a:gdLst/>
              <a:ahLst/>
              <a:cxnLst/>
              <a:rect l="l" t="t" r="r" b="b"/>
              <a:pathLst>
                <a:path w="14079" h="48146" extrusionOk="0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15"/>
            <p:cNvSpPr/>
            <p:nvPr/>
          </p:nvSpPr>
          <p:spPr>
            <a:xfrm rot="10800000">
              <a:off x="8490148" y="2"/>
              <a:ext cx="577450" cy="1974708"/>
            </a:xfrm>
            <a:custGeom>
              <a:avLst/>
              <a:gdLst/>
              <a:ahLst/>
              <a:cxnLst/>
              <a:rect l="l" t="t" r="r" b="b"/>
              <a:pathLst>
                <a:path w="14079" h="48146" extrusionOk="0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15"/>
            <p:cNvSpPr/>
            <p:nvPr/>
          </p:nvSpPr>
          <p:spPr>
            <a:xfrm rot="-2700000" flipH="1">
              <a:off x="3192849" y="-2898537"/>
              <a:ext cx="4006334" cy="4749375"/>
            </a:xfrm>
            <a:custGeom>
              <a:avLst/>
              <a:gdLst/>
              <a:ahLst/>
              <a:cxnLst/>
              <a:rect l="l" t="t" r="r" b="b"/>
              <a:pathLst>
                <a:path w="97678" h="115794" extrusionOk="0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4" name="Google Shape;574;p15"/>
          <p:cNvGrpSpPr/>
          <p:nvPr/>
        </p:nvGrpSpPr>
        <p:grpSpPr>
          <a:xfrm>
            <a:off x="-2424242" y="2074146"/>
            <a:ext cx="6274943" cy="6257753"/>
            <a:chOff x="-2447692" y="2022396"/>
            <a:chExt cx="6274943" cy="6257753"/>
          </a:xfrm>
        </p:grpSpPr>
        <p:grpSp>
          <p:nvGrpSpPr>
            <p:cNvPr id="575" name="Google Shape;575;p15"/>
            <p:cNvGrpSpPr/>
            <p:nvPr/>
          </p:nvGrpSpPr>
          <p:grpSpPr>
            <a:xfrm rot="10800000" flipH="1">
              <a:off x="-25334" y="4406387"/>
              <a:ext cx="1538562" cy="971589"/>
              <a:chOff x="-191059" y="95963"/>
              <a:chExt cx="1538562" cy="971589"/>
            </a:xfrm>
          </p:grpSpPr>
          <p:grpSp>
            <p:nvGrpSpPr>
              <p:cNvPr id="576" name="Google Shape;576;p15"/>
              <p:cNvGrpSpPr/>
              <p:nvPr/>
            </p:nvGrpSpPr>
            <p:grpSpPr>
              <a:xfrm>
                <a:off x="-191059" y="201619"/>
                <a:ext cx="904284" cy="865933"/>
                <a:chOff x="2038491" y="-937756"/>
                <a:chExt cx="904284" cy="865933"/>
              </a:xfrm>
            </p:grpSpPr>
            <p:grpSp>
              <p:nvGrpSpPr>
                <p:cNvPr id="577" name="Google Shape;577;p15"/>
                <p:cNvGrpSpPr/>
                <p:nvPr/>
              </p:nvGrpSpPr>
              <p:grpSpPr>
                <a:xfrm>
                  <a:off x="2096570" y="-863491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578" name="Google Shape;578;p15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9" name="Google Shape;579;p15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0" name="Google Shape;580;p15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1" name="Google Shape;581;p15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2" name="Google Shape;582;p15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583" name="Google Shape;583;p15"/>
                <p:cNvSpPr/>
                <p:nvPr/>
              </p:nvSpPr>
              <p:spPr>
                <a:xfrm>
                  <a:off x="2038491" y="-937756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84" name="Google Shape;584;p15"/>
              <p:cNvGrpSpPr/>
              <p:nvPr/>
            </p:nvGrpSpPr>
            <p:grpSpPr>
              <a:xfrm>
                <a:off x="584533" y="95963"/>
                <a:ext cx="473483" cy="453403"/>
                <a:chOff x="2038491" y="-937756"/>
                <a:chExt cx="904284" cy="865933"/>
              </a:xfrm>
            </p:grpSpPr>
            <p:grpSp>
              <p:nvGrpSpPr>
                <p:cNvPr id="585" name="Google Shape;585;p15"/>
                <p:cNvGrpSpPr/>
                <p:nvPr/>
              </p:nvGrpSpPr>
              <p:grpSpPr>
                <a:xfrm>
                  <a:off x="2096570" y="-863491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586" name="Google Shape;586;p15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7" name="Google Shape;587;p15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8" name="Google Shape;588;p15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9" name="Google Shape;589;p15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90" name="Google Shape;590;p15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591" name="Google Shape;591;p15"/>
                <p:cNvSpPr/>
                <p:nvPr/>
              </p:nvSpPr>
              <p:spPr>
                <a:xfrm>
                  <a:off x="2038491" y="-937756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92" name="Google Shape;592;p15"/>
              <p:cNvGrpSpPr/>
              <p:nvPr/>
            </p:nvGrpSpPr>
            <p:grpSpPr>
              <a:xfrm>
                <a:off x="530445" y="481913"/>
                <a:ext cx="473483" cy="453403"/>
                <a:chOff x="2038491" y="-937756"/>
                <a:chExt cx="904284" cy="865933"/>
              </a:xfrm>
            </p:grpSpPr>
            <p:grpSp>
              <p:nvGrpSpPr>
                <p:cNvPr id="593" name="Google Shape;593;p15"/>
                <p:cNvGrpSpPr/>
                <p:nvPr/>
              </p:nvGrpSpPr>
              <p:grpSpPr>
                <a:xfrm>
                  <a:off x="2096570" y="-863491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594" name="Google Shape;594;p15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95" name="Google Shape;595;p15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96" name="Google Shape;596;p15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97" name="Google Shape;597;p15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98" name="Google Shape;598;p15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599" name="Google Shape;599;p15"/>
                <p:cNvSpPr/>
                <p:nvPr/>
              </p:nvSpPr>
              <p:spPr>
                <a:xfrm>
                  <a:off x="2038491" y="-937756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00" name="Google Shape;600;p15"/>
              <p:cNvGrpSpPr/>
              <p:nvPr/>
            </p:nvGrpSpPr>
            <p:grpSpPr>
              <a:xfrm>
                <a:off x="874020" y="312788"/>
                <a:ext cx="473483" cy="453403"/>
                <a:chOff x="2038491" y="-937756"/>
                <a:chExt cx="904284" cy="865933"/>
              </a:xfrm>
            </p:grpSpPr>
            <p:grpSp>
              <p:nvGrpSpPr>
                <p:cNvPr id="601" name="Google Shape;601;p15"/>
                <p:cNvGrpSpPr/>
                <p:nvPr/>
              </p:nvGrpSpPr>
              <p:grpSpPr>
                <a:xfrm>
                  <a:off x="2096570" y="-863491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602" name="Google Shape;602;p15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3" name="Google Shape;603;p15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4" name="Google Shape;604;p15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5" name="Google Shape;605;p15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6" name="Google Shape;606;p15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607" name="Google Shape;607;p15"/>
                <p:cNvSpPr/>
                <p:nvPr/>
              </p:nvSpPr>
              <p:spPr>
                <a:xfrm>
                  <a:off x="2038491" y="-937756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608" name="Google Shape;608;p15"/>
            <p:cNvGrpSpPr/>
            <p:nvPr/>
          </p:nvGrpSpPr>
          <p:grpSpPr>
            <a:xfrm rot="-3320950" flipH="1">
              <a:off x="-1885521" y="3185658"/>
              <a:ext cx="4889863" cy="3931229"/>
              <a:chOff x="7103825" y="-713112"/>
              <a:chExt cx="3785226" cy="3043150"/>
            </a:xfrm>
          </p:grpSpPr>
          <p:sp>
            <p:nvSpPr>
              <p:cNvPr id="609" name="Google Shape;609;p15"/>
              <p:cNvSpPr/>
              <p:nvPr/>
            </p:nvSpPr>
            <p:spPr>
              <a:xfrm rot="-3600017">
                <a:off x="7761095" y="-21"/>
                <a:ext cx="2152450" cy="1864030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pic>
            <p:nvPicPr>
              <p:cNvPr id="610" name="Google Shape;610;p15"/>
              <p:cNvPicPr preferRelativeResize="0"/>
              <p:nvPr/>
            </p:nvPicPr>
            <p:blipFill rotWithShape="1">
              <a:blip r:embed="rId2">
                <a:alphaModFix/>
              </a:blip>
              <a:srcRect t="17657" b="17663"/>
              <a:stretch/>
            </p:blipFill>
            <p:spPr>
              <a:xfrm>
                <a:off x="7103825" y="-713112"/>
                <a:ext cx="3785226" cy="288897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611" name="Google Shape;611;p15"/>
            <p:cNvSpPr/>
            <p:nvPr/>
          </p:nvSpPr>
          <p:spPr>
            <a:xfrm rot="-2700000" flipH="1">
              <a:off x="249333" y="3270782"/>
              <a:ext cx="2925242" cy="3057723"/>
            </a:xfrm>
            <a:custGeom>
              <a:avLst/>
              <a:gdLst/>
              <a:ahLst/>
              <a:cxnLst/>
              <a:rect l="l" t="t" r="r" b="b"/>
              <a:pathLst>
                <a:path w="71320" h="74550" extrusionOk="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12" name="Google Shape;612;p15"/>
            <p:cNvGrpSpPr/>
            <p:nvPr/>
          </p:nvGrpSpPr>
          <p:grpSpPr>
            <a:xfrm rot="5400000">
              <a:off x="1987130" y="4230949"/>
              <a:ext cx="88142" cy="1137387"/>
              <a:chOff x="3054755" y="4367024"/>
              <a:chExt cx="88142" cy="1137387"/>
            </a:xfrm>
          </p:grpSpPr>
          <p:sp>
            <p:nvSpPr>
              <p:cNvPr id="613" name="Google Shape;613;p15"/>
              <p:cNvSpPr/>
              <p:nvPr/>
            </p:nvSpPr>
            <p:spPr>
              <a:xfrm>
                <a:off x="3054755" y="4367024"/>
                <a:ext cx="12551" cy="1137387"/>
              </a:xfrm>
              <a:custGeom>
                <a:avLst/>
                <a:gdLst/>
                <a:ahLst/>
                <a:cxnLst/>
                <a:rect l="l" t="t" r="r" b="b"/>
                <a:pathLst>
                  <a:path w="306" h="27731" extrusionOk="0">
                    <a:moveTo>
                      <a:pt x="1" y="1"/>
                    </a:moveTo>
                    <a:lnTo>
                      <a:pt x="1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" name="Google Shape;614;p15"/>
              <p:cNvSpPr/>
              <p:nvPr/>
            </p:nvSpPr>
            <p:spPr>
              <a:xfrm>
                <a:off x="3130388" y="4367024"/>
                <a:ext cx="12510" cy="1137387"/>
              </a:xfrm>
              <a:custGeom>
                <a:avLst/>
                <a:gdLst/>
                <a:ahLst/>
                <a:cxnLst/>
                <a:rect l="l" t="t" r="r" b="b"/>
                <a:pathLst>
                  <a:path w="305" h="27731" extrusionOk="0">
                    <a:moveTo>
                      <a:pt x="0" y="1"/>
                    </a:moveTo>
                    <a:lnTo>
                      <a:pt x="0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0_1"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1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617" name="Google Shape;617;p16"/>
          <p:cNvGrpSpPr/>
          <p:nvPr/>
        </p:nvGrpSpPr>
        <p:grpSpPr>
          <a:xfrm>
            <a:off x="7810267" y="-622132"/>
            <a:ext cx="2587792" cy="2725916"/>
            <a:chOff x="7810267" y="-622132"/>
            <a:chExt cx="2587792" cy="2725916"/>
          </a:xfrm>
        </p:grpSpPr>
        <p:grpSp>
          <p:nvGrpSpPr>
            <p:cNvPr id="618" name="Google Shape;618;p16"/>
            <p:cNvGrpSpPr/>
            <p:nvPr/>
          </p:nvGrpSpPr>
          <p:grpSpPr>
            <a:xfrm>
              <a:off x="8520988" y="-90875"/>
              <a:ext cx="904666" cy="726121"/>
              <a:chOff x="7945225" y="4302000"/>
              <a:chExt cx="904666" cy="726121"/>
            </a:xfrm>
          </p:grpSpPr>
          <p:sp>
            <p:nvSpPr>
              <p:cNvPr id="619" name="Google Shape;619;p16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" name="Google Shape;620;p16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" name="Google Shape;621;p16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22" name="Google Shape;622;p16"/>
            <p:cNvGrpSpPr/>
            <p:nvPr/>
          </p:nvGrpSpPr>
          <p:grpSpPr>
            <a:xfrm>
              <a:off x="8869019" y="-622132"/>
              <a:ext cx="325154" cy="1788670"/>
              <a:chOff x="8869019" y="-622132"/>
              <a:chExt cx="325154" cy="1788670"/>
            </a:xfrm>
          </p:grpSpPr>
          <p:sp>
            <p:nvSpPr>
              <p:cNvPr id="623" name="Google Shape;623;p16"/>
              <p:cNvSpPr/>
              <p:nvPr/>
            </p:nvSpPr>
            <p:spPr>
              <a:xfrm rot="10800000">
                <a:off x="8869019" y="-622132"/>
                <a:ext cx="246869" cy="1703243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>
                      <a:alpha val="31360"/>
                    </a:schemeClr>
                  </a:gs>
                  <a:gs pos="100000">
                    <a:srgbClr val="FFFFFF">
                      <a:alpha val="0"/>
                      <a:alpha val="313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24" name="Google Shape;624;p16"/>
              <p:cNvGrpSpPr/>
              <p:nvPr/>
            </p:nvGrpSpPr>
            <p:grpSpPr>
              <a:xfrm rot="1800062">
                <a:off x="9035610" y="1007995"/>
                <a:ext cx="134040" cy="134009"/>
                <a:chOff x="1101075" y="2142375"/>
                <a:chExt cx="439200" cy="439100"/>
              </a:xfrm>
            </p:grpSpPr>
            <p:sp>
              <p:nvSpPr>
                <p:cNvPr id="625" name="Google Shape;625;p16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6" name="Google Shape;626;p16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627" name="Google Shape;627;p16"/>
            <p:cNvSpPr/>
            <p:nvPr/>
          </p:nvSpPr>
          <p:spPr>
            <a:xfrm rot="2700000">
              <a:off x="8482428" y="-422541"/>
              <a:ext cx="981794" cy="2307832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16"/>
            <p:cNvSpPr/>
            <p:nvPr/>
          </p:nvSpPr>
          <p:spPr>
            <a:xfrm rot="2700000">
              <a:off x="8744103" y="-213191"/>
              <a:ext cx="981794" cy="2307832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9" name="Google Shape;629;p16"/>
          <p:cNvGrpSpPr/>
          <p:nvPr/>
        </p:nvGrpSpPr>
        <p:grpSpPr>
          <a:xfrm>
            <a:off x="8332551" y="-7"/>
            <a:ext cx="2386151" cy="3293873"/>
            <a:chOff x="8256351" y="-7"/>
            <a:chExt cx="2386151" cy="3293873"/>
          </a:xfrm>
        </p:grpSpPr>
        <p:pic>
          <p:nvPicPr>
            <p:cNvPr id="630" name="Google Shape;630;p16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 rot="5400000">
              <a:off x="7886227" y="537590"/>
              <a:ext cx="3126400" cy="238615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631" name="Google Shape;631;p16"/>
            <p:cNvGrpSpPr/>
            <p:nvPr/>
          </p:nvGrpSpPr>
          <p:grpSpPr>
            <a:xfrm rot="10800000">
              <a:off x="8452444" y="-7"/>
              <a:ext cx="325154" cy="1788670"/>
              <a:chOff x="8869019" y="-622132"/>
              <a:chExt cx="325154" cy="1788670"/>
            </a:xfrm>
          </p:grpSpPr>
          <p:sp>
            <p:nvSpPr>
              <p:cNvPr id="632" name="Google Shape;632;p16"/>
              <p:cNvSpPr/>
              <p:nvPr/>
            </p:nvSpPr>
            <p:spPr>
              <a:xfrm rot="10800000">
                <a:off x="8869019" y="-622132"/>
                <a:ext cx="246869" cy="1703243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31360"/>
                    </a:schemeClr>
                  </a:gs>
                  <a:gs pos="40000">
                    <a:srgbClr val="FF9900">
                      <a:alpha val="40784"/>
                      <a:alpha val="31360"/>
                    </a:srgbClr>
                  </a:gs>
                  <a:gs pos="100000">
                    <a:srgbClr val="FFFFFF">
                      <a:alpha val="0"/>
                      <a:alpha val="3136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33" name="Google Shape;633;p16"/>
              <p:cNvGrpSpPr/>
              <p:nvPr/>
            </p:nvGrpSpPr>
            <p:grpSpPr>
              <a:xfrm rot="1800062">
                <a:off x="9035610" y="1007995"/>
                <a:ext cx="134040" cy="134009"/>
                <a:chOff x="1101075" y="2142375"/>
                <a:chExt cx="439200" cy="439100"/>
              </a:xfrm>
            </p:grpSpPr>
            <p:sp>
              <p:nvSpPr>
                <p:cNvPr id="634" name="Google Shape;634;p16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40000">
                      <a:srgbClr val="FF9900">
                        <a:alpha val="4078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5" name="Google Shape;635;p16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40000">
                      <a:srgbClr val="FF9900">
                        <a:alpha val="4078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636" name="Google Shape;636;p16"/>
          <p:cNvGrpSpPr/>
          <p:nvPr/>
        </p:nvGrpSpPr>
        <p:grpSpPr>
          <a:xfrm>
            <a:off x="-213525" y="171225"/>
            <a:ext cx="439200" cy="439100"/>
            <a:chOff x="1101075" y="2142375"/>
            <a:chExt cx="439200" cy="439100"/>
          </a:xfrm>
        </p:grpSpPr>
        <p:sp>
          <p:nvSpPr>
            <p:cNvPr id="637" name="Google Shape;637;p16"/>
            <p:cNvSpPr/>
            <p:nvPr/>
          </p:nvSpPr>
          <p:spPr>
            <a:xfrm>
              <a:off x="1101075" y="2142375"/>
              <a:ext cx="439200" cy="439100"/>
            </a:xfrm>
            <a:custGeom>
              <a:avLst/>
              <a:gdLst/>
              <a:ahLst/>
              <a:cxnLst/>
              <a:rect l="l" t="t" r="r" b="b"/>
              <a:pathLst>
                <a:path w="17568" h="17564" extrusionOk="0">
                  <a:moveTo>
                    <a:pt x="8792" y="1291"/>
                  </a:moveTo>
                  <a:cubicBezTo>
                    <a:pt x="10711" y="1291"/>
                    <a:pt x="12631" y="2008"/>
                    <a:pt x="14094" y="3501"/>
                  </a:cubicBezTo>
                  <a:cubicBezTo>
                    <a:pt x="15526" y="4902"/>
                    <a:pt x="16303" y="6807"/>
                    <a:pt x="16303" y="8803"/>
                  </a:cubicBezTo>
                  <a:cubicBezTo>
                    <a:pt x="16303" y="10814"/>
                    <a:pt x="15526" y="12688"/>
                    <a:pt x="14094" y="14120"/>
                  </a:cubicBezTo>
                  <a:cubicBezTo>
                    <a:pt x="12692" y="15552"/>
                    <a:pt x="10788" y="16329"/>
                    <a:pt x="8792" y="16329"/>
                  </a:cubicBezTo>
                  <a:cubicBezTo>
                    <a:pt x="6780" y="16329"/>
                    <a:pt x="4906" y="15552"/>
                    <a:pt x="3474" y="14120"/>
                  </a:cubicBezTo>
                  <a:cubicBezTo>
                    <a:pt x="2042" y="12718"/>
                    <a:pt x="1265" y="10814"/>
                    <a:pt x="1265" y="8803"/>
                  </a:cubicBezTo>
                  <a:cubicBezTo>
                    <a:pt x="1265" y="6807"/>
                    <a:pt x="2042" y="4918"/>
                    <a:pt x="3474" y="3501"/>
                  </a:cubicBezTo>
                  <a:cubicBezTo>
                    <a:pt x="4937" y="2023"/>
                    <a:pt x="6857" y="1291"/>
                    <a:pt x="8792" y="1291"/>
                  </a:cubicBezTo>
                  <a:close/>
                  <a:moveTo>
                    <a:pt x="8784" y="0"/>
                  </a:moveTo>
                  <a:cubicBezTo>
                    <a:pt x="6537" y="0"/>
                    <a:pt x="4289" y="857"/>
                    <a:pt x="2575" y="2571"/>
                  </a:cubicBezTo>
                  <a:cubicBezTo>
                    <a:pt x="915" y="4232"/>
                    <a:pt x="1" y="6441"/>
                    <a:pt x="1" y="8788"/>
                  </a:cubicBezTo>
                  <a:cubicBezTo>
                    <a:pt x="1" y="11134"/>
                    <a:pt x="915" y="13343"/>
                    <a:pt x="2575" y="15004"/>
                  </a:cubicBezTo>
                  <a:cubicBezTo>
                    <a:pt x="4236" y="16649"/>
                    <a:pt x="6445" y="17563"/>
                    <a:pt x="8792" y="17563"/>
                  </a:cubicBezTo>
                  <a:cubicBezTo>
                    <a:pt x="11123" y="17563"/>
                    <a:pt x="13332" y="16649"/>
                    <a:pt x="14993" y="15004"/>
                  </a:cubicBezTo>
                  <a:cubicBezTo>
                    <a:pt x="16653" y="13343"/>
                    <a:pt x="17568" y="11134"/>
                    <a:pt x="17568" y="8788"/>
                  </a:cubicBezTo>
                  <a:cubicBezTo>
                    <a:pt x="17568" y="6441"/>
                    <a:pt x="16653" y="4232"/>
                    <a:pt x="14993" y="2571"/>
                  </a:cubicBezTo>
                  <a:cubicBezTo>
                    <a:pt x="13279" y="857"/>
                    <a:pt x="11031" y="0"/>
                    <a:pt x="8784" y="0"/>
                  </a:cubicBez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16"/>
            <p:cNvSpPr/>
            <p:nvPr/>
          </p:nvSpPr>
          <p:spPr>
            <a:xfrm>
              <a:off x="1189450" y="2242350"/>
              <a:ext cx="262850" cy="239700"/>
            </a:xfrm>
            <a:custGeom>
              <a:avLst/>
              <a:gdLst/>
              <a:ahLst/>
              <a:cxnLst/>
              <a:rect l="l" t="t" r="r" b="b"/>
              <a:pathLst>
                <a:path w="10514" h="9588" extrusionOk="0">
                  <a:moveTo>
                    <a:pt x="5257" y="1269"/>
                  </a:moveTo>
                  <a:cubicBezTo>
                    <a:pt x="6171" y="1269"/>
                    <a:pt x="7054" y="1604"/>
                    <a:pt x="7771" y="2290"/>
                  </a:cubicBezTo>
                  <a:cubicBezTo>
                    <a:pt x="9127" y="3692"/>
                    <a:pt x="9127" y="5931"/>
                    <a:pt x="7771" y="7302"/>
                  </a:cubicBezTo>
                  <a:cubicBezTo>
                    <a:pt x="7070" y="7988"/>
                    <a:pt x="6159" y="8331"/>
                    <a:pt x="5253" y="8331"/>
                  </a:cubicBezTo>
                  <a:cubicBezTo>
                    <a:pt x="4346" y="8331"/>
                    <a:pt x="3444" y="7988"/>
                    <a:pt x="2758" y="7302"/>
                  </a:cubicBezTo>
                  <a:cubicBezTo>
                    <a:pt x="1387" y="5916"/>
                    <a:pt x="1387" y="3661"/>
                    <a:pt x="2758" y="2290"/>
                  </a:cubicBezTo>
                  <a:cubicBezTo>
                    <a:pt x="3444" y="1604"/>
                    <a:pt x="4342" y="1269"/>
                    <a:pt x="5257" y="1269"/>
                  </a:cubicBezTo>
                  <a:close/>
                  <a:moveTo>
                    <a:pt x="5255" y="1"/>
                  </a:moveTo>
                  <a:cubicBezTo>
                    <a:pt x="4026" y="1"/>
                    <a:pt x="2796" y="469"/>
                    <a:pt x="1859" y="1406"/>
                  </a:cubicBezTo>
                  <a:cubicBezTo>
                    <a:pt x="0" y="3265"/>
                    <a:pt x="0" y="6312"/>
                    <a:pt x="1859" y="8186"/>
                  </a:cubicBezTo>
                  <a:cubicBezTo>
                    <a:pt x="2788" y="9116"/>
                    <a:pt x="4038" y="9588"/>
                    <a:pt x="5257" y="9588"/>
                  </a:cubicBezTo>
                  <a:cubicBezTo>
                    <a:pt x="6491" y="9588"/>
                    <a:pt x="7710" y="9131"/>
                    <a:pt x="8639" y="8186"/>
                  </a:cubicBezTo>
                  <a:cubicBezTo>
                    <a:pt x="10513" y="6312"/>
                    <a:pt x="10513" y="3265"/>
                    <a:pt x="8639" y="1406"/>
                  </a:cubicBezTo>
                  <a:cubicBezTo>
                    <a:pt x="7710" y="469"/>
                    <a:pt x="6483" y="1"/>
                    <a:pt x="5255" y="1"/>
                  </a:cubicBez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9" name="Google Shape;639;p16"/>
          <p:cNvGrpSpPr/>
          <p:nvPr/>
        </p:nvGrpSpPr>
        <p:grpSpPr>
          <a:xfrm>
            <a:off x="-1262974" y="3161328"/>
            <a:ext cx="4822591" cy="2934500"/>
            <a:chOff x="-1186774" y="3161328"/>
            <a:chExt cx="4822591" cy="2934500"/>
          </a:xfrm>
        </p:grpSpPr>
        <p:pic>
          <p:nvPicPr>
            <p:cNvPr id="640" name="Google Shape;640;p16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 rot="5400000">
              <a:off x="-1534175" y="3508728"/>
              <a:ext cx="2934500" cy="22396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41" name="Google Shape;641;p16"/>
            <p:cNvSpPr/>
            <p:nvPr/>
          </p:nvSpPr>
          <p:spPr>
            <a:xfrm rot="-5400000">
              <a:off x="-184180" y="3596444"/>
              <a:ext cx="503090" cy="2327806"/>
            </a:xfrm>
            <a:custGeom>
              <a:avLst/>
              <a:gdLst/>
              <a:ahLst/>
              <a:cxnLst/>
              <a:rect l="l" t="t" r="r" b="b"/>
              <a:pathLst>
                <a:path w="12266" h="56755" extrusionOk="0">
                  <a:moveTo>
                    <a:pt x="6811" y="1"/>
                  </a:moveTo>
                  <a:lnTo>
                    <a:pt x="2133" y="4663"/>
                  </a:lnTo>
                  <a:lnTo>
                    <a:pt x="2133" y="16836"/>
                  </a:lnTo>
                  <a:lnTo>
                    <a:pt x="2438" y="16836"/>
                  </a:lnTo>
                  <a:lnTo>
                    <a:pt x="2438" y="4800"/>
                  </a:lnTo>
                  <a:lnTo>
                    <a:pt x="6475" y="747"/>
                  </a:lnTo>
                  <a:lnTo>
                    <a:pt x="6475" y="11793"/>
                  </a:lnTo>
                  <a:lnTo>
                    <a:pt x="11534" y="11793"/>
                  </a:lnTo>
                  <a:lnTo>
                    <a:pt x="8197" y="15130"/>
                  </a:lnTo>
                  <a:lnTo>
                    <a:pt x="11640" y="18573"/>
                  </a:lnTo>
                  <a:lnTo>
                    <a:pt x="5668" y="24546"/>
                  </a:lnTo>
                  <a:lnTo>
                    <a:pt x="5668" y="41686"/>
                  </a:lnTo>
                  <a:lnTo>
                    <a:pt x="0" y="47369"/>
                  </a:lnTo>
                  <a:lnTo>
                    <a:pt x="0" y="56754"/>
                  </a:lnTo>
                  <a:lnTo>
                    <a:pt x="305" y="56754"/>
                  </a:lnTo>
                  <a:lnTo>
                    <a:pt x="305" y="47476"/>
                  </a:lnTo>
                  <a:lnTo>
                    <a:pt x="5973" y="41823"/>
                  </a:lnTo>
                  <a:lnTo>
                    <a:pt x="5973" y="24683"/>
                  </a:lnTo>
                  <a:lnTo>
                    <a:pt x="12082" y="18573"/>
                  </a:lnTo>
                  <a:lnTo>
                    <a:pt x="8639" y="15130"/>
                  </a:lnTo>
                  <a:lnTo>
                    <a:pt x="12265" y="11488"/>
                  </a:lnTo>
                  <a:lnTo>
                    <a:pt x="6811" y="11488"/>
                  </a:lnTo>
                  <a:lnTo>
                    <a:pt x="6811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42" name="Google Shape;642;p16"/>
            <p:cNvGrpSpPr/>
            <p:nvPr/>
          </p:nvGrpSpPr>
          <p:grpSpPr>
            <a:xfrm>
              <a:off x="58899" y="4608583"/>
              <a:ext cx="604346" cy="657081"/>
              <a:chOff x="58899" y="4608583"/>
              <a:chExt cx="604346" cy="657081"/>
            </a:xfrm>
          </p:grpSpPr>
          <p:grpSp>
            <p:nvGrpSpPr>
              <p:cNvPr id="643" name="Google Shape;643;p16"/>
              <p:cNvGrpSpPr/>
              <p:nvPr/>
            </p:nvGrpSpPr>
            <p:grpSpPr>
              <a:xfrm rot="10800000">
                <a:off x="58899" y="4608583"/>
                <a:ext cx="328346" cy="328531"/>
                <a:chOff x="3678700" y="407275"/>
                <a:chExt cx="708100" cy="708500"/>
              </a:xfrm>
            </p:grpSpPr>
            <p:sp>
              <p:nvSpPr>
                <p:cNvPr id="644" name="Google Shape;644;p16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5" name="Google Shape;645;p16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5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6" name="Google Shape;646;p16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7" name="Google Shape;647;p16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81" extrusionOk="0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8" name="Google Shape;648;p16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9" name="Google Shape;649;p16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80" h="9981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0" name="Google Shape;650;p16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51" name="Google Shape;651;p16"/>
              <p:cNvGrpSpPr/>
              <p:nvPr/>
            </p:nvGrpSpPr>
            <p:grpSpPr>
              <a:xfrm rot="10800000">
                <a:off x="334899" y="4608583"/>
                <a:ext cx="328346" cy="328531"/>
                <a:chOff x="3678700" y="407275"/>
                <a:chExt cx="708100" cy="708500"/>
              </a:xfrm>
            </p:grpSpPr>
            <p:sp>
              <p:nvSpPr>
                <p:cNvPr id="652" name="Google Shape;652;p16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3" name="Google Shape;653;p16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5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4" name="Google Shape;654;p16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5" name="Google Shape;655;p16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81" extrusionOk="0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6" name="Google Shape;656;p16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7" name="Google Shape;657;p16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80" h="9981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8" name="Google Shape;658;p16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59" name="Google Shape;659;p16"/>
              <p:cNvGrpSpPr/>
              <p:nvPr/>
            </p:nvGrpSpPr>
            <p:grpSpPr>
              <a:xfrm rot="10800000">
                <a:off x="282574" y="4937133"/>
                <a:ext cx="328346" cy="328531"/>
                <a:chOff x="3678700" y="407275"/>
                <a:chExt cx="708100" cy="708500"/>
              </a:xfrm>
            </p:grpSpPr>
            <p:sp>
              <p:nvSpPr>
                <p:cNvPr id="660" name="Google Shape;660;p16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1" name="Google Shape;661;p16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5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2" name="Google Shape;662;p16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3" name="Google Shape;663;p16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81" extrusionOk="0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4" name="Google Shape;664;p16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5" name="Google Shape;665;p16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80" h="9981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6" name="Google Shape;666;p16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667" name="Google Shape;667;p16"/>
            <p:cNvGrpSpPr/>
            <p:nvPr/>
          </p:nvGrpSpPr>
          <p:grpSpPr>
            <a:xfrm>
              <a:off x="-923150" y="4796551"/>
              <a:ext cx="4558967" cy="134100"/>
              <a:chOff x="796100" y="3019701"/>
              <a:chExt cx="4558967" cy="134100"/>
            </a:xfrm>
          </p:grpSpPr>
          <p:sp>
            <p:nvSpPr>
              <p:cNvPr id="668" name="Google Shape;668;p16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669" name="Google Shape;669;p16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670" name="Google Shape;670;p16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10_1_1">
    <p:spTree>
      <p:nvGrpSpPr>
        <p:cNvPr id="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673" name="Google Shape;673;p17"/>
          <p:cNvGrpSpPr/>
          <p:nvPr/>
        </p:nvGrpSpPr>
        <p:grpSpPr>
          <a:xfrm>
            <a:off x="-2176650" y="-112745"/>
            <a:ext cx="4680670" cy="5935195"/>
            <a:chOff x="-2176650" y="-112745"/>
            <a:chExt cx="4680670" cy="5935195"/>
          </a:xfrm>
        </p:grpSpPr>
        <p:grpSp>
          <p:nvGrpSpPr>
            <p:cNvPr id="674" name="Google Shape;674;p17"/>
            <p:cNvGrpSpPr/>
            <p:nvPr/>
          </p:nvGrpSpPr>
          <p:grpSpPr>
            <a:xfrm>
              <a:off x="-2176650" y="-112745"/>
              <a:ext cx="4680670" cy="5935195"/>
              <a:chOff x="-2176650" y="-112745"/>
              <a:chExt cx="4680670" cy="5935195"/>
            </a:xfrm>
          </p:grpSpPr>
          <p:sp>
            <p:nvSpPr>
              <p:cNvPr id="675" name="Google Shape;675;p17"/>
              <p:cNvSpPr/>
              <p:nvPr/>
            </p:nvSpPr>
            <p:spPr>
              <a:xfrm rot="-2700000">
                <a:off x="-1523974" y="2178291"/>
                <a:ext cx="2925242" cy="3057723"/>
              </a:xfrm>
              <a:custGeom>
                <a:avLst/>
                <a:gdLst/>
                <a:ahLst/>
                <a:cxnLst/>
                <a:rect l="l" t="t" r="r" b="b"/>
                <a:pathLst>
                  <a:path w="71320" h="74550" extrusionOk="0">
                    <a:moveTo>
                      <a:pt x="71091" y="0"/>
                    </a:moveTo>
                    <a:lnTo>
                      <a:pt x="59679" y="11397"/>
                    </a:lnTo>
                    <a:lnTo>
                      <a:pt x="54895" y="11397"/>
                    </a:lnTo>
                    <a:lnTo>
                      <a:pt x="41015" y="25307"/>
                    </a:lnTo>
                    <a:lnTo>
                      <a:pt x="40954" y="25337"/>
                    </a:lnTo>
                    <a:lnTo>
                      <a:pt x="40954" y="42325"/>
                    </a:lnTo>
                    <a:lnTo>
                      <a:pt x="31767" y="51528"/>
                    </a:lnTo>
                    <a:lnTo>
                      <a:pt x="31721" y="51574"/>
                    </a:lnTo>
                    <a:lnTo>
                      <a:pt x="31721" y="59237"/>
                    </a:lnTo>
                    <a:lnTo>
                      <a:pt x="22824" y="68135"/>
                    </a:lnTo>
                    <a:lnTo>
                      <a:pt x="6186" y="68135"/>
                    </a:lnTo>
                    <a:lnTo>
                      <a:pt x="0" y="74321"/>
                    </a:lnTo>
                    <a:lnTo>
                      <a:pt x="229" y="74549"/>
                    </a:lnTo>
                    <a:lnTo>
                      <a:pt x="6323" y="68455"/>
                    </a:lnTo>
                    <a:lnTo>
                      <a:pt x="22945" y="68455"/>
                    </a:lnTo>
                    <a:lnTo>
                      <a:pt x="31980" y="59420"/>
                    </a:lnTo>
                    <a:lnTo>
                      <a:pt x="32026" y="59374"/>
                    </a:lnTo>
                    <a:lnTo>
                      <a:pt x="32026" y="51695"/>
                    </a:lnTo>
                    <a:lnTo>
                      <a:pt x="41229" y="42508"/>
                    </a:lnTo>
                    <a:lnTo>
                      <a:pt x="41259" y="42463"/>
                    </a:lnTo>
                    <a:lnTo>
                      <a:pt x="41259" y="25475"/>
                    </a:lnTo>
                    <a:lnTo>
                      <a:pt x="55032" y="11732"/>
                    </a:lnTo>
                    <a:lnTo>
                      <a:pt x="59786" y="11732"/>
                    </a:lnTo>
                    <a:lnTo>
                      <a:pt x="71320" y="213"/>
                    </a:lnTo>
                    <a:lnTo>
                      <a:pt x="71091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76" name="Google Shape;676;p17"/>
              <p:cNvGrpSpPr/>
              <p:nvPr/>
            </p:nvGrpSpPr>
            <p:grpSpPr>
              <a:xfrm rot="-2700000">
                <a:off x="10491" y="4440580"/>
                <a:ext cx="582044" cy="582419"/>
                <a:chOff x="959750" y="3039275"/>
                <a:chExt cx="582050" cy="582425"/>
              </a:xfrm>
            </p:grpSpPr>
            <p:sp>
              <p:nvSpPr>
                <p:cNvPr id="677" name="Google Shape;677;p17"/>
                <p:cNvSpPr/>
                <p:nvPr/>
              </p:nvSpPr>
              <p:spPr>
                <a:xfrm>
                  <a:off x="959750" y="3498275"/>
                  <a:ext cx="123450" cy="123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8" h="4937" extrusionOk="0">
                      <a:moveTo>
                        <a:pt x="1403" y="0"/>
                      </a:moveTo>
                      <a:lnTo>
                        <a:pt x="1" y="1402"/>
                      </a:lnTo>
                      <a:lnTo>
                        <a:pt x="3536" y="4937"/>
                      </a:lnTo>
                      <a:lnTo>
                        <a:pt x="4937" y="3535"/>
                      </a:lnTo>
                      <a:lnTo>
                        <a:pt x="140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37270"/>
                      </a:srgbClr>
                    </a:gs>
                    <a:gs pos="100000">
                      <a:srgbClr val="FFFFFF">
                        <a:alpha val="0"/>
                        <a:alpha val="3727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8" name="Google Shape;678;p17"/>
                <p:cNvSpPr/>
                <p:nvPr/>
              </p:nvSpPr>
              <p:spPr>
                <a:xfrm>
                  <a:off x="1035950" y="3421700"/>
                  <a:ext cx="123425" cy="123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7" h="4953" extrusionOk="0">
                      <a:moveTo>
                        <a:pt x="1402" y="1"/>
                      </a:moveTo>
                      <a:lnTo>
                        <a:pt x="0" y="1403"/>
                      </a:lnTo>
                      <a:lnTo>
                        <a:pt x="3535" y="4952"/>
                      </a:lnTo>
                      <a:lnTo>
                        <a:pt x="4937" y="3551"/>
                      </a:lnTo>
                      <a:lnTo>
                        <a:pt x="1402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37270"/>
                      </a:srgbClr>
                    </a:gs>
                    <a:gs pos="100000">
                      <a:srgbClr val="FFFFFF">
                        <a:alpha val="0"/>
                        <a:alpha val="3727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9" name="Google Shape;679;p17"/>
                <p:cNvSpPr/>
                <p:nvPr/>
              </p:nvSpPr>
              <p:spPr>
                <a:xfrm>
                  <a:off x="1112500" y="3345525"/>
                  <a:ext cx="123825" cy="12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53" h="4938" extrusionOk="0">
                      <a:moveTo>
                        <a:pt x="1402" y="1"/>
                      </a:moveTo>
                      <a:lnTo>
                        <a:pt x="1" y="1402"/>
                      </a:lnTo>
                      <a:lnTo>
                        <a:pt x="3551" y="4937"/>
                      </a:lnTo>
                      <a:lnTo>
                        <a:pt x="4952" y="3535"/>
                      </a:lnTo>
                      <a:lnTo>
                        <a:pt x="1402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37270"/>
                      </a:srgbClr>
                    </a:gs>
                    <a:gs pos="100000">
                      <a:srgbClr val="FFFFFF">
                        <a:alpha val="0"/>
                        <a:alpha val="3727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0" name="Google Shape;680;p17"/>
                <p:cNvSpPr/>
                <p:nvPr/>
              </p:nvSpPr>
              <p:spPr>
                <a:xfrm>
                  <a:off x="1188675" y="3268975"/>
                  <a:ext cx="123825" cy="123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53" h="4937" extrusionOk="0">
                      <a:moveTo>
                        <a:pt x="1402" y="0"/>
                      </a:moveTo>
                      <a:lnTo>
                        <a:pt x="1" y="1402"/>
                      </a:lnTo>
                      <a:lnTo>
                        <a:pt x="3551" y="4937"/>
                      </a:lnTo>
                      <a:lnTo>
                        <a:pt x="4952" y="3550"/>
                      </a:lnTo>
                      <a:lnTo>
                        <a:pt x="1402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37270"/>
                      </a:srgbClr>
                    </a:gs>
                    <a:gs pos="100000">
                      <a:srgbClr val="FFFFFF">
                        <a:alpha val="0"/>
                        <a:alpha val="3727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1" name="Google Shape;681;p17"/>
                <p:cNvSpPr/>
                <p:nvPr/>
              </p:nvSpPr>
              <p:spPr>
                <a:xfrm>
                  <a:off x="1265625" y="3192800"/>
                  <a:ext cx="123425" cy="123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7" h="4937" extrusionOk="0">
                      <a:moveTo>
                        <a:pt x="1402" y="0"/>
                      </a:moveTo>
                      <a:lnTo>
                        <a:pt x="0" y="1386"/>
                      </a:lnTo>
                      <a:lnTo>
                        <a:pt x="3535" y="4936"/>
                      </a:lnTo>
                      <a:lnTo>
                        <a:pt x="4937" y="3535"/>
                      </a:lnTo>
                      <a:lnTo>
                        <a:pt x="1402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37270"/>
                      </a:srgbClr>
                    </a:gs>
                    <a:gs pos="100000">
                      <a:srgbClr val="FFFFFF">
                        <a:alpha val="0"/>
                        <a:alpha val="3727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2" name="Google Shape;682;p17"/>
                <p:cNvSpPr/>
                <p:nvPr/>
              </p:nvSpPr>
              <p:spPr>
                <a:xfrm>
                  <a:off x="1341800" y="3116225"/>
                  <a:ext cx="123450" cy="12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8" h="4938" extrusionOk="0">
                      <a:moveTo>
                        <a:pt x="1402" y="1"/>
                      </a:moveTo>
                      <a:lnTo>
                        <a:pt x="1" y="1402"/>
                      </a:lnTo>
                      <a:lnTo>
                        <a:pt x="3535" y="4937"/>
                      </a:lnTo>
                      <a:lnTo>
                        <a:pt x="4937" y="3535"/>
                      </a:lnTo>
                      <a:lnTo>
                        <a:pt x="1402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37270"/>
                      </a:srgbClr>
                    </a:gs>
                    <a:gs pos="100000">
                      <a:srgbClr val="FFFFFF">
                        <a:alpha val="0"/>
                        <a:alpha val="3727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3" name="Google Shape;683;p17"/>
                <p:cNvSpPr/>
                <p:nvPr/>
              </p:nvSpPr>
              <p:spPr>
                <a:xfrm>
                  <a:off x="1418375" y="3039275"/>
                  <a:ext cx="123425" cy="123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7" h="4953" extrusionOk="0">
                      <a:moveTo>
                        <a:pt x="1387" y="1"/>
                      </a:moveTo>
                      <a:lnTo>
                        <a:pt x="0" y="1403"/>
                      </a:lnTo>
                      <a:lnTo>
                        <a:pt x="3535" y="4953"/>
                      </a:lnTo>
                      <a:lnTo>
                        <a:pt x="4936" y="3551"/>
                      </a:lnTo>
                      <a:lnTo>
                        <a:pt x="1387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37270"/>
                      </a:srgbClr>
                    </a:gs>
                    <a:gs pos="100000">
                      <a:srgbClr val="FFFFFF">
                        <a:alpha val="0"/>
                        <a:alpha val="3727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84" name="Google Shape;684;p17"/>
              <p:cNvGrpSpPr/>
              <p:nvPr/>
            </p:nvGrpSpPr>
            <p:grpSpPr>
              <a:xfrm rot="-2700000">
                <a:off x="-183259" y="2704590"/>
                <a:ext cx="582044" cy="582419"/>
                <a:chOff x="959750" y="3039275"/>
                <a:chExt cx="582050" cy="582425"/>
              </a:xfrm>
            </p:grpSpPr>
            <p:sp>
              <p:nvSpPr>
                <p:cNvPr id="685" name="Google Shape;685;p17"/>
                <p:cNvSpPr/>
                <p:nvPr/>
              </p:nvSpPr>
              <p:spPr>
                <a:xfrm>
                  <a:off x="959750" y="3498275"/>
                  <a:ext cx="123450" cy="123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8" h="4937" extrusionOk="0">
                      <a:moveTo>
                        <a:pt x="1403" y="0"/>
                      </a:moveTo>
                      <a:lnTo>
                        <a:pt x="1" y="1402"/>
                      </a:lnTo>
                      <a:lnTo>
                        <a:pt x="3536" y="4937"/>
                      </a:lnTo>
                      <a:lnTo>
                        <a:pt x="4937" y="3535"/>
                      </a:lnTo>
                      <a:lnTo>
                        <a:pt x="140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37270"/>
                      </a:schemeClr>
                    </a:gs>
                    <a:gs pos="78000">
                      <a:schemeClr val="lt1">
                        <a:alpha val="37270"/>
                      </a:schemeClr>
                    </a:gs>
                    <a:gs pos="100000">
                      <a:schemeClr val="lt1">
                        <a:alpha val="3727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6" name="Google Shape;686;p17"/>
                <p:cNvSpPr/>
                <p:nvPr/>
              </p:nvSpPr>
              <p:spPr>
                <a:xfrm>
                  <a:off x="1035950" y="3421700"/>
                  <a:ext cx="123425" cy="123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7" h="4953" extrusionOk="0">
                      <a:moveTo>
                        <a:pt x="1402" y="1"/>
                      </a:moveTo>
                      <a:lnTo>
                        <a:pt x="0" y="1403"/>
                      </a:lnTo>
                      <a:lnTo>
                        <a:pt x="3535" y="4952"/>
                      </a:lnTo>
                      <a:lnTo>
                        <a:pt x="4937" y="3551"/>
                      </a:lnTo>
                      <a:lnTo>
                        <a:pt x="1402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37270"/>
                      </a:schemeClr>
                    </a:gs>
                    <a:gs pos="78000">
                      <a:schemeClr val="lt1">
                        <a:alpha val="37270"/>
                      </a:schemeClr>
                    </a:gs>
                    <a:gs pos="100000">
                      <a:schemeClr val="lt1">
                        <a:alpha val="3727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7" name="Google Shape;687;p17"/>
                <p:cNvSpPr/>
                <p:nvPr/>
              </p:nvSpPr>
              <p:spPr>
                <a:xfrm>
                  <a:off x="1112500" y="3345525"/>
                  <a:ext cx="123825" cy="12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53" h="4938" extrusionOk="0">
                      <a:moveTo>
                        <a:pt x="1402" y="1"/>
                      </a:moveTo>
                      <a:lnTo>
                        <a:pt x="1" y="1402"/>
                      </a:lnTo>
                      <a:lnTo>
                        <a:pt x="3551" y="4937"/>
                      </a:lnTo>
                      <a:lnTo>
                        <a:pt x="4952" y="3535"/>
                      </a:lnTo>
                      <a:lnTo>
                        <a:pt x="1402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37270"/>
                      </a:schemeClr>
                    </a:gs>
                    <a:gs pos="78000">
                      <a:schemeClr val="lt1">
                        <a:alpha val="37270"/>
                      </a:schemeClr>
                    </a:gs>
                    <a:gs pos="100000">
                      <a:schemeClr val="lt1">
                        <a:alpha val="3727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8" name="Google Shape;688;p17"/>
                <p:cNvSpPr/>
                <p:nvPr/>
              </p:nvSpPr>
              <p:spPr>
                <a:xfrm>
                  <a:off x="1188675" y="3268975"/>
                  <a:ext cx="123825" cy="123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53" h="4937" extrusionOk="0">
                      <a:moveTo>
                        <a:pt x="1402" y="0"/>
                      </a:moveTo>
                      <a:lnTo>
                        <a:pt x="1" y="1402"/>
                      </a:lnTo>
                      <a:lnTo>
                        <a:pt x="3551" y="4937"/>
                      </a:lnTo>
                      <a:lnTo>
                        <a:pt x="4952" y="3550"/>
                      </a:lnTo>
                      <a:lnTo>
                        <a:pt x="1402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37270"/>
                      </a:schemeClr>
                    </a:gs>
                    <a:gs pos="78000">
                      <a:schemeClr val="lt1">
                        <a:alpha val="37270"/>
                      </a:schemeClr>
                    </a:gs>
                    <a:gs pos="100000">
                      <a:schemeClr val="lt1">
                        <a:alpha val="3727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9" name="Google Shape;689;p17"/>
                <p:cNvSpPr/>
                <p:nvPr/>
              </p:nvSpPr>
              <p:spPr>
                <a:xfrm>
                  <a:off x="1265625" y="3192800"/>
                  <a:ext cx="123425" cy="123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7" h="4937" extrusionOk="0">
                      <a:moveTo>
                        <a:pt x="1402" y="0"/>
                      </a:moveTo>
                      <a:lnTo>
                        <a:pt x="0" y="1386"/>
                      </a:lnTo>
                      <a:lnTo>
                        <a:pt x="3535" y="4936"/>
                      </a:lnTo>
                      <a:lnTo>
                        <a:pt x="4937" y="3535"/>
                      </a:lnTo>
                      <a:lnTo>
                        <a:pt x="1402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37270"/>
                      </a:schemeClr>
                    </a:gs>
                    <a:gs pos="78000">
                      <a:schemeClr val="lt1">
                        <a:alpha val="37270"/>
                      </a:schemeClr>
                    </a:gs>
                    <a:gs pos="100000">
                      <a:schemeClr val="lt1">
                        <a:alpha val="3727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0" name="Google Shape;690;p17"/>
                <p:cNvSpPr/>
                <p:nvPr/>
              </p:nvSpPr>
              <p:spPr>
                <a:xfrm>
                  <a:off x="1341800" y="3116225"/>
                  <a:ext cx="123450" cy="12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8" h="4938" extrusionOk="0">
                      <a:moveTo>
                        <a:pt x="1402" y="1"/>
                      </a:moveTo>
                      <a:lnTo>
                        <a:pt x="1" y="1402"/>
                      </a:lnTo>
                      <a:lnTo>
                        <a:pt x="3535" y="4937"/>
                      </a:lnTo>
                      <a:lnTo>
                        <a:pt x="4937" y="3535"/>
                      </a:lnTo>
                      <a:lnTo>
                        <a:pt x="1402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37270"/>
                      </a:schemeClr>
                    </a:gs>
                    <a:gs pos="78000">
                      <a:schemeClr val="lt1">
                        <a:alpha val="37270"/>
                      </a:schemeClr>
                    </a:gs>
                    <a:gs pos="100000">
                      <a:schemeClr val="lt1">
                        <a:alpha val="3727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1" name="Google Shape;691;p17"/>
                <p:cNvSpPr/>
                <p:nvPr/>
              </p:nvSpPr>
              <p:spPr>
                <a:xfrm>
                  <a:off x="1418375" y="3039275"/>
                  <a:ext cx="123425" cy="123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7" h="4953" extrusionOk="0">
                      <a:moveTo>
                        <a:pt x="1387" y="1"/>
                      </a:moveTo>
                      <a:lnTo>
                        <a:pt x="0" y="1403"/>
                      </a:lnTo>
                      <a:lnTo>
                        <a:pt x="3535" y="4953"/>
                      </a:lnTo>
                      <a:lnTo>
                        <a:pt x="4936" y="3551"/>
                      </a:lnTo>
                      <a:lnTo>
                        <a:pt x="1387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37270"/>
                      </a:schemeClr>
                    </a:gs>
                    <a:gs pos="78000">
                      <a:schemeClr val="lt1">
                        <a:alpha val="37270"/>
                      </a:schemeClr>
                    </a:gs>
                    <a:gs pos="100000">
                      <a:schemeClr val="lt1">
                        <a:alpha val="3727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692" name="Google Shape;692;p17"/>
              <p:cNvSpPr/>
              <p:nvPr/>
            </p:nvSpPr>
            <p:spPr>
              <a:xfrm rot="2700000" flipH="1">
                <a:off x="-1073899" y="473691"/>
                <a:ext cx="2925242" cy="3057723"/>
              </a:xfrm>
              <a:custGeom>
                <a:avLst/>
                <a:gdLst/>
                <a:ahLst/>
                <a:cxnLst/>
                <a:rect l="l" t="t" r="r" b="b"/>
                <a:pathLst>
                  <a:path w="71320" h="74550" extrusionOk="0">
                    <a:moveTo>
                      <a:pt x="71091" y="0"/>
                    </a:moveTo>
                    <a:lnTo>
                      <a:pt x="59679" y="11397"/>
                    </a:lnTo>
                    <a:lnTo>
                      <a:pt x="54895" y="11397"/>
                    </a:lnTo>
                    <a:lnTo>
                      <a:pt x="41015" y="25307"/>
                    </a:lnTo>
                    <a:lnTo>
                      <a:pt x="40954" y="25337"/>
                    </a:lnTo>
                    <a:lnTo>
                      <a:pt x="40954" y="42325"/>
                    </a:lnTo>
                    <a:lnTo>
                      <a:pt x="31767" y="51528"/>
                    </a:lnTo>
                    <a:lnTo>
                      <a:pt x="31721" y="51574"/>
                    </a:lnTo>
                    <a:lnTo>
                      <a:pt x="31721" y="59237"/>
                    </a:lnTo>
                    <a:lnTo>
                      <a:pt x="22824" y="68135"/>
                    </a:lnTo>
                    <a:lnTo>
                      <a:pt x="6186" y="68135"/>
                    </a:lnTo>
                    <a:lnTo>
                      <a:pt x="0" y="74321"/>
                    </a:lnTo>
                    <a:lnTo>
                      <a:pt x="229" y="74549"/>
                    </a:lnTo>
                    <a:lnTo>
                      <a:pt x="6323" y="68455"/>
                    </a:lnTo>
                    <a:lnTo>
                      <a:pt x="22945" y="68455"/>
                    </a:lnTo>
                    <a:lnTo>
                      <a:pt x="31980" y="59420"/>
                    </a:lnTo>
                    <a:lnTo>
                      <a:pt x="32026" y="59374"/>
                    </a:lnTo>
                    <a:lnTo>
                      <a:pt x="32026" y="51695"/>
                    </a:lnTo>
                    <a:lnTo>
                      <a:pt x="41229" y="42508"/>
                    </a:lnTo>
                    <a:lnTo>
                      <a:pt x="41259" y="42463"/>
                    </a:lnTo>
                    <a:lnTo>
                      <a:pt x="41259" y="25475"/>
                    </a:lnTo>
                    <a:lnTo>
                      <a:pt x="55032" y="11732"/>
                    </a:lnTo>
                    <a:lnTo>
                      <a:pt x="59786" y="11732"/>
                    </a:lnTo>
                    <a:lnTo>
                      <a:pt x="71320" y="213"/>
                    </a:lnTo>
                    <a:lnTo>
                      <a:pt x="7109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93" name="Google Shape;693;p17"/>
            <p:cNvGrpSpPr/>
            <p:nvPr/>
          </p:nvGrpSpPr>
          <p:grpSpPr>
            <a:xfrm>
              <a:off x="-234425" y="3727550"/>
              <a:ext cx="439200" cy="439100"/>
              <a:chOff x="1101075" y="2142375"/>
              <a:chExt cx="439200" cy="439100"/>
            </a:xfrm>
          </p:grpSpPr>
          <p:sp>
            <p:nvSpPr>
              <p:cNvPr id="694" name="Google Shape;694;p17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" name="Google Shape;695;p17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96" name="Google Shape;696;p17"/>
            <p:cNvGrpSpPr/>
            <p:nvPr/>
          </p:nvGrpSpPr>
          <p:grpSpPr>
            <a:xfrm rot="10800000">
              <a:off x="713225" y="4931225"/>
              <a:ext cx="439200" cy="439100"/>
              <a:chOff x="1101075" y="2142375"/>
              <a:chExt cx="439200" cy="439100"/>
            </a:xfrm>
          </p:grpSpPr>
          <p:sp>
            <p:nvSpPr>
              <p:cNvPr id="697" name="Google Shape;697;p17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" name="Google Shape;698;p17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99" name="Google Shape;699;p17"/>
          <p:cNvGrpSpPr/>
          <p:nvPr/>
        </p:nvGrpSpPr>
        <p:grpSpPr>
          <a:xfrm>
            <a:off x="6642300" y="-415701"/>
            <a:ext cx="4558967" cy="1887075"/>
            <a:chOff x="6566100" y="-415701"/>
            <a:chExt cx="4558967" cy="1887075"/>
          </a:xfrm>
        </p:grpSpPr>
        <p:pic>
          <p:nvPicPr>
            <p:cNvPr id="700" name="Google Shape;700;p17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>
              <a:off x="8278550" y="-392375"/>
              <a:ext cx="2441950" cy="186374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701" name="Google Shape;701;p17"/>
            <p:cNvGrpSpPr/>
            <p:nvPr/>
          </p:nvGrpSpPr>
          <p:grpSpPr>
            <a:xfrm rot="5400000">
              <a:off x="7714062" y="-991384"/>
              <a:ext cx="1433417" cy="2584783"/>
              <a:chOff x="-363163" y="-645596"/>
              <a:chExt cx="1433417" cy="2584783"/>
            </a:xfrm>
          </p:grpSpPr>
          <p:grpSp>
            <p:nvGrpSpPr>
              <p:cNvPr id="702" name="Google Shape;702;p17"/>
              <p:cNvGrpSpPr/>
              <p:nvPr/>
            </p:nvGrpSpPr>
            <p:grpSpPr>
              <a:xfrm rot="10800000">
                <a:off x="-64595" y="-645596"/>
                <a:ext cx="1134849" cy="2370191"/>
                <a:chOff x="-575575" y="3685599"/>
                <a:chExt cx="1421048" cy="2967932"/>
              </a:xfrm>
            </p:grpSpPr>
            <p:sp>
              <p:nvSpPr>
                <p:cNvPr id="703" name="Google Shape;703;p17"/>
                <p:cNvSpPr/>
                <p:nvPr/>
              </p:nvSpPr>
              <p:spPr>
                <a:xfrm>
                  <a:off x="-575575" y="3685599"/>
                  <a:ext cx="1421047" cy="2833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647" h="69081" extrusionOk="0">
                      <a:moveTo>
                        <a:pt x="34434" y="1"/>
                      </a:moveTo>
                      <a:lnTo>
                        <a:pt x="25429" y="8990"/>
                      </a:lnTo>
                      <a:lnTo>
                        <a:pt x="25383" y="9051"/>
                      </a:lnTo>
                      <a:lnTo>
                        <a:pt x="25383" y="32651"/>
                      </a:lnTo>
                      <a:lnTo>
                        <a:pt x="15130" y="42920"/>
                      </a:lnTo>
                      <a:lnTo>
                        <a:pt x="15084" y="42951"/>
                      </a:lnTo>
                      <a:lnTo>
                        <a:pt x="15084" y="60472"/>
                      </a:lnTo>
                      <a:lnTo>
                        <a:pt x="9614" y="65957"/>
                      </a:lnTo>
                      <a:lnTo>
                        <a:pt x="0" y="65957"/>
                      </a:lnTo>
                      <a:lnTo>
                        <a:pt x="0" y="69080"/>
                      </a:lnTo>
                      <a:lnTo>
                        <a:pt x="320" y="69080"/>
                      </a:lnTo>
                      <a:lnTo>
                        <a:pt x="320" y="66262"/>
                      </a:lnTo>
                      <a:lnTo>
                        <a:pt x="9751" y="66262"/>
                      </a:lnTo>
                      <a:lnTo>
                        <a:pt x="15389" y="60609"/>
                      </a:lnTo>
                      <a:lnTo>
                        <a:pt x="15389" y="43088"/>
                      </a:lnTo>
                      <a:lnTo>
                        <a:pt x="25658" y="32819"/>
                      </a:lnTo>
                      <a:lnTo>
                        <a:pt x="25688" y="32788"/>
                      </a:lnTo>
                      <a:lnTo>
                        <a:pt x="25688" y="9188"/>
                      </a:lnTo>
                      <a:lnTo>
                        <a:pt x="34647" y="214"/>
                      </a:lnTo>
                      <a:lnTo>
                        <a:pt x="34434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4" name="Google Shape;704;p17"/>
                <p:cNvSpPr/>
                <p:nvPr/>
              </p:nvSpPr>
              <p:spPr>
                <a:xfrm rot="10800000">
                  <a:off x="-575573" y="3820175"/>
                  <a:ext cx="1421047" cy="2833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647" h="69081" extrusionOk="0">
                      <a:moveTo>
                        <a:pt x="34434" y="1"/>
                      </a:moveTo>
                      <a:lnTo>
                        <a:pt x="25429" y="8990"/>
                      </a:lnTo>
                      <a:lnTo>
                        <a:pt x="25383" y="9051"/>
                      </a:lnTo>
                      <a:lnTo>
                        <a:pt x="25383" y="32651"/>
                      </a:lnTo>
                      <a:lnTo>
                        <a:pt x="15130" y="42920"/>
                      </a:lnTo>
                      <a:lnTo>
                        <a:pt x="15084" y="42951"/>
                      </a:lnTo>
                      <a:lnTo>
                        <a:pt x="15084" y="60472"/>
                      </a:lnTo>
                      <a:lnTo>
                        <a:pt x="9614" y="65957"/>
                      </a:lnTo>
                      <a:lnTo>
                        <a:pt x="0" y="65957"/>
                      </a:lnTo>
                      <a:lnTo>
                        <a:pt x="0" y="69080"/>
                      </a:lnTo>
                      <a:lnTo>
                        <a:pt x="320" y="69080"/>
                      </a:lnTo>
                      <a:lnTo>
                        <a:pt x="320" y="66262"/>
                      </a:lnTo>
                      <a:lnTo>
                        <a:pt x="9751" y="66262"/>
                      </a:lnTo>
                      <a:lnTo>
                        <a:pt x="15389" y="60609"/>
                      </a:lnTo>
                      <a:lnTo>
                        <a:pt x="15389" y="43088"/>
                      </a:lnTo>
                      <a:lnTo>
                        <a:pt x="25658" y="32819"/>
                      </a:lnTo>
                      <a:lnTo>
                        <a:pt x="25688" y="32788"/>
                      </a:lnTo>
                      <a:lnTo>
                        <a:pt x="25688" y="9188"/>
                      </a:lnTo>
                      <a:lnTo>
                        <a:pt x="34647" y="214"/>
                      </a:lnTo>
                      <a:lnTo>
                        <a:pt x="34434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705" name="Google Shape;705;p17"/>
              <p:cNvSpPr/>
              <p:nvPr/>
            </p:nvSpPr>
            <p:spPr>
              <a:xfrm>
                <a:off x="0" y="361650"/>
                <a:ext cx="581991" cy="575861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" name="Google Shape;706;p17"/>
              <p:cNvSpPr/>
              <p:nvPr/>
            </p:nvSpPr>
            <p:spPr>
              <a:xfrm>
                <a:off x="131225" y="0"/>
                <a:ext cx="581991" cy="575861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707" name="Google Shape;707;p17"/>
              <p:cNvGrpSpPr/>
              <p:nvPr/>
            </p:nvGrpSpPr>
            <p:grpSpPr>
              <a:xfrm rot="-2700000" flipH="1">
                <a:off x="-216370" y="1084101"/>
                <a:ext cx="708093" cy="708493"/>
                <a:chOff x="3678700" y="407275"/>
                <a:chExt cx="708100" cy="708500"/>
              </a:xfrm>
            </p:grpSpPr>
            <p:sp>
              <p:nvSpPr>
                <p:cNvPr id="708" name="Google Shape;708;p17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9" name="Google Shape;709;p17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5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0" name="Google Shape;710;p17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1" name="Google Shape;711;p17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81" extrusionOk="0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2" name="Google Shape;712;p17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3" name="Google Shape;713;p17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80" h="9981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4" name="Google Shape;714;p17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715" name="Google Shape;715;p17"/>
            <p:cNvGrpSpPr/>
            <p:nvPr/>
          </p:nvGrpSpPr>
          <p:grpSpPr>
            <a:xfrm rot="10800000">
              <a:off x="6566100" y="233963"/>
              <a:ext cx="4558967" cy="134100"/>
              <a:chOff x="796100" y="3019701"/>
              <a:chExt cx="4558967" cy="134100"/>
            </a:xfrm>
          </p:grpSpPr>
          <p:sp>
            <p:nvSpPr>
              <p:cNvPr id="716" name="Google Shape;716;p17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717" name="Google Shape;717;p17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718" name="Google Shape;718;p17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ONE_COLUMN_TEXT_1">
    <p:spTree>
      <p:nvGrpSpPr>
        <p:cNvPr id="1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p1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61" name="Google Shape;761;p19"/>
          <p:cNvSpPr txBox="1">
            <a:spLocks noGrp="1"/>
          </p:cNvSpPr>
          <p:nvPr>
            <p:ph type="subTitle" idx="1"/>
          </p:nvPr>
        </p:nvSpPr>
        <p:spPr>
          <a:xfrm>
            <a:off x="4881006" y="1786675"/>
            <a:ext cx="3543000" cy="183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2" name="Google Shape;762;p19"/>
          <p:cNvSpPr txBox="1">
            <a:spLocks noGrp="1"/>
          </p:cNvSpPr>
          <p:nvPr>
            <p:ph type="subTitle" idx="2"/>
          </p:nvPr>
        </p:nvSpPr>
        <p:spPr>
          <a:xfrm>
            <a:off x="720000" y="1786675"/>
            <a:ext cx="3543000" cy="183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763" name="Google Shape;763;p19"/>
          <p:cNvGrpSpPr/>
          <p:nvPr/>
        </p:nvGrpSpPr>
        <p:grpSpPr>
          <a:xfrm>
            <a:off x="-96329" y="4888563"/>
            <a:ext cx="1590408" cy="88125"/>
            <a:chOff x="124624" y="4953514"/>
            <a:chExt cx="1137387" cy="88142"/>
          </a:xfrm>
        </p:grpSpPr>
        <p:sp>
          <p:nvSpPr>
            <p:cNvPr id="764" name="Google Shape;764;p19"/>
            <p:cNvSpPr/>
            <p:nvPr/>
          </p:nvSpPr>
          <p:spPr>
            <a:xfrm rot="5400000">
              <a:off x="687043" y="4391096"/>
              <a:ext cx="12551" cy="1137387"/>
            </a:xfrm>
            <a:custGeom>
              <a:avLst/>
              <a:gdLst/>
              <a:ahLst/>
              <a:cxnLst/>
              <a:rect l="l" t="t" r="r" b="b"/>
              <a:pathLst>
                <a:path w="306" h="27731" extrusionOk="0">
                  <a:moveTo>
                    <a:pt x="1" y="1"/>
                  </a:moveTo>
                  <a:lnTo>
                    <a:pt x="1" y="27730"/>
                  </a:lnTo>
                  <a:lnTo>
                    <a:pt x="305" y="27730"/>
                  </a:lnTo>
                  <a:lnTo>
                    <a:pt x="305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46820"/>
                  </a:srgbClr>
                </a:gs>
                <a:gs pos="100000">
                  <a:srgbClr val="FFFFFF">
                    <a:alpha val="0"/>
                    <a:alpha val="4682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19"/>
            <p:cNvSpPr/>
            <p:nvPr/>
          </p:nvSpPr>
          <p:spPr>
            <a:xfrm rot="5400000">
              <a:off x="687063" y="4466709"/>
              <a:ext cx="12510" cy="1137387"/>
            </a:xfrm>
            <a:custGeom>
              <a:avLst/>
              <a:gdLst/>
              <a:ahLst/>
              <a:cxnLst/>
              <a:rect l="l" t="t" r="r" b="b"/>
              <a:pathLst>
                <a:path w="305" h="27731" extrusionOk="0">
                  <a:moveTo>
                    <a:pt x="0" y="1"/>
                  </a:moveTo>
                  <a:lnTo>
                    <a:pt x="0" y="27730"/>
                  </a:lnTo>
                  <a:lnTo>
                    <a:pt x="305" y="27730"/>
                  </a:lnTo>
                  <a:lnTo>
                    <a:pt x="305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46820"/>
                  </a:srgbClr>
                </a:gs>
                <a:gs pos="100000">
                  <a:srgbClr val="FFFFFF">
                    <a:alpha val="0"/>
                    <a:alpha val="4682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6" name="Google Shape;766;p19"/>
          <p:cNvGrpSpPr/>
          <p:nvPr/>
        </p:nvGrpSpPr>
        <p:grpSpPr>
          <a:xfrm>
            <a:off x="6883700" y="1385725"/>
            <a:ext cx="4028179" cy="5283555"/>
            <a:chOff x="6883700" y="1385725"/>
            <a:chExt cx="4028179" cy="5283555"/>
          </a:xfrm>
        </p:grpSpPr>
        <p:sp>
          <p:nvSpPr>
            <p:cNvPr id="767" name="Google Shape;767;p19"/>
            <p:cNvSpPr/>
            <p:nvPr/>
          </p:nvSpPr>
          <p:spPr>
            <a:xfrm>
              <a:off x="6883700" y="1407586"/>
              <a:ext cx="4006263" cy="4749291"/>
            </a:xfrm>
            <a:custGeom>
              <a:avLst/>
              <a:gdLst/>
              <a:ahLst/>
              <a:cxnLst/>
              <a:rect l="l" t="t" r="r" b="b"/>
              <a:pathLst>
                <a:path w="97678" h="115794" extrusionOk="0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19"/>
            <p:cNvSpPr/>
            <p:nvPr/>
          </p:nvSpPr>
          <p:spPr>
            <a:xfrm>
              <a:off x="7842318" y="1385725"/>
              <a:ext cx="2925190" cy="3057668"/>
            </a:xfrm>
            <a:custGeom>
              <a:avLst/>
              <a:gdLst/>
              <a:ahLst/>
              <a:cxnLst/>
              <a:rect l="l" t="t" r="r" b="b"/>
              <a:pathLst>
                <a:path w="71320" h="74550" extrusionOk="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19"/>
            <p:cNvSpPr/>
            <p:nvPr/>
          </p:nvSpPr>
          <p:spPr>
            <a:xfrm>
              <a:off x="7734200" y="2571774"/>
              <a:ext cx="1421047" cy="283335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19"/>
            <p:cNvSpPr/>
            <p:nvPr/>
          </p:nvSpPr>
          <p:spPr>
            <a:xfrm>
              <a:off x="7758564" y="1550075"/>
              <a:ext cx="3153315" cy="5119205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1" name="Google Shape;771;p19"/>
          <p:cNvGrpSpPr/>
          <p:nvPr/>
        </p:nvGrpSpPr>
        <p:grpSpPr>
          <a:xfrm>
            <a:off x="4598006" y="-1699037"/>
            <a:ext cx="5579794" cy="3203424"/>
            <a:chOff x="4521806" y="-1546637"/>
            <a:chExt cx="5579794" cy="3203424"/>
          </a:xfrm>
        </p:grpSpPr>
        <p:grpSp>
          <p:nvGrpSpPr>
            <p:cNvPr id="772" name="Google Shape;772;p19"/>
            <p:cNvGrpSpPr/>
            <p:nvPr/>
          </p:nvGrpSpPr>
          <p:grpSpPr>
            <a:xfrm>
              <a:off x="4619858" y="-154439"/>
              <a:ext cx="916824" cy="700199"/>
              <a:chOff x="4619858" y="-154439"/>
              <a:chExt cx="916824" cy="700199"/>
            </a:xfrm>
          </p:grpSpPr>
          <p:sp>
            <p:nvSpPr>
              <p:cNvPr id="773" name="Google Shape;773;p19"/>
              <p:cNvSpPr/>
              <p:nvPr/>
            </p:nvSpPr>
            <p:spPr>
              <a:xfrm>
                <a:off x="4823308" y="126723"/>
                <a:ext cx="483874" cy="419037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" name="Google Shape;774;p19"/>
              <p:cNvSpPr/>
              <p:nvPr/>
            </p:nvSpPr>
            <p:spPr>
              <a:xfrm>
                <a:off x="4619858" y="-114577"/>
                <a:ext cx="483874" cy="419037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5" name="Google Shape;775;p19"/>
              <p:cNvSpPr/>
              <p:nvPr/>
            </p:nvSpPr>
            <p:spPr>
              <a:xfrm>
                <a:off x="5052808" y="-154439"/>
                <a:ext cx="483874" cy="419037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776" name="Google Shape;776;p19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>
              <a:off x="5904350" y="-1546637"/>
              <a:ext cx="4197251" cy="32034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77" name="Google Shape;777;p19"/>
            <p:cNvSpPr/>
            <p:nvPr/>
          </p:nvSpPr>
          <p:spPr>
            <a:xfrm rot="-5400000">
              <a:off x="5282845" y="-1058949"/>
              <a:ext cx="981776" cy="230779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19"/>
            <p:cNvSpPr/>
            <p:nvPr/>
          </p:nvSpPr>
          <p:spPr>
            <a:xfrm rot="-5400000">
              <a:off x="5282230" y="-899603"/>
              <a:ext cx="981776" cy="230779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79" name="Google Shape;779;p19"/>
            <p:cNvGrpSpPr/>
            <p:nvPr/>
          </p:nvGrpSpPr>
          <p:grpSpPr>
            <a:xfrm rot="10800000">
              <a:off x="8323180" y="210225"/>
              <a:ext cx="1493503" cy="88125"/>
              <a:chOff x="124624" y="4953514"/>
              <a:chExt cx="1137387" cy="88142"/>
            </a:xfrm>
          </p:grpSpPr>
          <p:sp>
            <p:nvSpPr>
              <p:cNvPr id="780" name="Google Shape;780;p19"/>
              <p:cNvSpPr/>
              <p:nvPr/>
            </p:nvSpPr>
            <p:spPr>
              <a:xfrm rot="5400000">
                <a:off x="687043" y="4391096"/>
                <a:ext cx="12551" cy="1137387"/>
              </a:xfrm>
              <a:custGeom>
                <a:avLst/>
                <a:gdLst/>
                <a:ahLst/>
                <a:cxnLst/>
                <a:rect l="l" t="t" r="r" b="b"/>
                <a:pathLst>
                  <a:path w="306" h="27731" extrusionOk="0">
                    <a:moveTo>
                      <a:pt x="1" y="1"/>
                    </a:moveTo>
                    <a:lnTo>
                      <a:pt x="1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1" name="Google Shape;781;p19"/>
              <p:cNvSpPr/>
              <p:nvPr/>
            </p:nvSpPr>
            <p:spPr>
              <a:xfrm rot="5400000">
                <a:off x="687063" y="4466709"/>
                <a:ext cx="12510" cy="1137387"/>
              </a:xfrm>
              <a:custGeom>
                <a:avLst/>
                <a:gdLst/>
                <a:ahLst/>
                <a:cxnLst/>
                <a:rect l="l" t="t" r="r" b="b"/>
                <a:pathLst>
                  <a:path w="305" h="27731" extrusionOk="0">
                    <a:moveTo>
                      <a:pt x="0" y="1"/>
                    </a:moveTo>
                    <a:lnTo>
                      <a:pt x="0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82" name="Google Shape;782;p19"/>
            <p:cNvGrpSpPr/>
            <p:nvPr/>
          </p:nvGrpSpPr>
          <p:grpSpPr>
            <a:xfrm>
              <a:off x="4619231" y="-32636"/>
              <a:ext cx="254987" cy="255131"/>
              <a:chOff x="3678700" y="407275"/>
              <a:chExt cx="708100" cy="708500"/>
            </a:xfrm>
          </p:grpSpPr>
          <p:sp>
            <p:nvSpPr>
              <p:cNvPr id="783" name="Google Shape;783;p19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" name="Google Shape;784;p19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" name="Google Shape;785;p19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6" name="Google Shape;786;p19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7" name="Google Shape;787;p19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8" name="Google Shape;788;p19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9" name="Google Shape;789;p19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90" name="Google Shape;790;p19"/>
            <p:cNvGrpSpPr/>
            <p:nvPr/>
          </p:nvGrpSpPr>
          <p:grpSpPr>
            <a:xfrm>
              <a:off x="4521806" y="126714"/>
              <a:ext cx="254987" cy="255131"/>
              <a:chOff x="3678700" y="407275"/>
              <a:chExt cx="708100" cy="708500"/>
            </a:xfrm>
          </p:grpSpPr>
          <p:sp>
            <p:nvSpPr>
              <p:cNvPr id="791" name="Google Shape;791;p19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2" name="Google Shape;792;p19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3" name="Google Shape;793;p19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4" name="Google Shape;794;p19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5" name="Google Shape;795;p19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" name="Google Shape;796;p19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" name="Google Shape;797;p19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681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5" r:id="rId3"/>
    <p:sldLayoutId id="2147483658" r:id="rId4"/>
    <p:sldLayoutId id="2147483660" r:id="rId5"/>
    <p:sldLayoutId id="2147483661" r:id="rId6"/>
    <p:sldLayoutId id="2147483662" r:id="rId7"/>
    <p:sldLayoutId id="2147483663" r:id="rId8"/>
    <p:sldLayoutId id="2147483665" r:id="rId9"/>
    <p:sldLayoutId id="2147483671" r:id="rId10"/>
    <p:sldLayoutId id="2147483673" r:id="rId11"/>
    <p:sldLayoutId id="2147483676" r:id="rId12"/>
    <p:sldLayoutId id="2147483677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1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2" name="Google Shape;1422;p32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423" name="Google Shape;1423;p32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8" r:id="rId1"/>
    <p:sldLayoutId id="2147483679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1.jpeg"/><Relationship Id="rId3" Type="http://schemas.openxmlformats.org/officeDocument/2006/relationships/image" Target="../media/image16.png"/><Relationship Id="rId7" Type="http://schemas.openxmlformats.org/officeDocument/2006/relationships/hyperlink" Target="https://storyset.com/rafiki?utm_source=slidesgo_template&amp;utm_medium=referral-link&amp;utm_campaign=slidesgo_final_slides&amp;utm_term=rafiki&amp;utm_content=storyset" TargetMode="External"/><Relationship Id="rId12" Type="http://schemas.openxmlformats.org/officeDocument/2006/relationships/hyperlink" Target="https://storyset.com/cuate?utm_source=slidesgo_template&amp;utm_medium=referral-link&amp;utm_campaign=slidesgo_final_slides&amp;utm_term=cuate&amp;utm_content=storyset" TargetMode="External"/><Relationship Id="rId17" Type="http://schemas.openxmlformats.org/officeDocument/2006/relationships/image" Target="../media/image25.jpeg"/><Relationship Id="rId2" Type="http://schemas.openxmlformats.org/officeDocument/2006/relationships/notesSlide" Target="../notesSlides/notesSlide19.xml"/><Relationship Id="rId16" Type="http://schemas.openxmlformats.org/officeDocument/2006/relationships/image" Target="../media/image24.jpeg"/><Relationship Id="rId1" Type="http://schemas.openxmlformats.org/officeDocument/2006/relationships/slideLayout" Target="../slideLayouts/slideLayout15.xml"/><Relationship Id="rId6" Type="http://schemas.openxmlformats.org/officeDocument/2006/relationships/hyperlink" Target="https://storyset.com/bro?utm_source=slidesgo_template&amp;utm_medium=referral-link&amp;utm_campaign=slidesgo_final_slides&amp;utm_term=bro&amp;utm_content=storyset" TargetMode="External"/><Relationship Id="rId11" Type="http://schemas.openxmlformats.org/officeDocument/2006/relationships/image" Target="../media/image20.png"/><Relationship Id="rId5" Type="http://schemas.openxmlformats.org/officeDocument/2006/relationships/hyperlink" Target="https://storyset.com/amico?utm_source=slidesgo_template&amp;utm_medium=referral-link&amp;utm_campaign=slidesgo_final_slides&amp;utm_term=amico&amp;utm_content=storyset" TargetMode="External"/><Relationship Id="rId15" Type="http://schemas.openxmlformats.org/officeDocument/2006/relationships/image" Target="../media/image23.jpeg"/><Relationship Id="rId10" Type="http://schemas.openxmlformats.org/officeDocument/2006/relationships/image" Target="../media/image19.png"/><Relationship Id="rId4" Type="http://schemas.openxmlformats.org/officeDocument/2006/relationships/hyperlink" Target="https://storyset.com/pana?utm_source=slidesgo_template&amp;utm_medium=referral-link&amp;utm_campaign=slidesgo_final_slides&amp;utm_term=pana&amp;utm_content=storyset" TargetMode="External"/><Relationship Id="rId9" Type="http://schemas.openxmlformats.org/officeDocument/2006/relationships/image" Target="../media/image18.png"/><Relationship Id="rId14" Type="http://schemas.openxmlformats.org/officeDocument/2006/relationships/image" Target="../media/image2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3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431;p35">
            <a:extLst>
              <a:ext uri="{FF2B5EF4-FFF2-40B4-BE49-F238E27FC236}">
                <a16:creationId xmlns:a16="http://schemas.microsoft.com/office/drawing/2014/main" id="{B08F4707-C06C-62E8-DD47-DEF6B2A21569}"/>
              </a:ext>
            </a:extLst>
          </p:cNvPr>
          <p:cNvSpPr txBox="1">
            <a:spLocks/>
          </p:cNvSpPr>
          <p:nvPr/>
        </p:nvSpPr>
        <p:spPr>
          <a:xfrm>
            <a:off x="1096850" y="3891680"/>
            <a:ext cx="5884034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CL" sz="1600" dirty="0">
                <a:solidFill>
                  <a:schemeClr val="accent5">
                    <a:lumMod val="6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Leonel Aranda • Cristian Vernal • David Zurita</a:t>
            </a:r>
          </a:p>
        </p:txBody>
      </p:sp>
      <p:sp>
        <p:nvSpPr>
          <p:cNvPr id="8" name="Google Shape;1432;p35">
            <a:extLst>
              <a:ext uri="{FF2B5EF4-FFF2-40B4-BE49-F238E27FC236}">
                <a16:creationId xmlns:a16="http://schemas.microsoft.com/office/drawing/2014/main" id="{7908E353-F63B-2738-88D5-105CEDDC5FC8}"/>
              </a:ext>
            </a:extLst>
          </p:cNvPr>
          <p:cNvSpPr txBox="1">
            <a:spLocks/>
          </p:cNvSpPr>
          <p:nvPr/>
        </p:nvSpPr>
        <p:spPr>
          <a:xfrm>
            <a:off x="1096850" y="1548928"/>
            <a:ext cx="6974700" cy="1984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s-MX" sz="4500" b="1" dirty="0">
                <a:solidFill>
                  <a:schemeClr val="tx1">
                    <a:lumMod val="25000"/>
                    <a:lumOff val="75000"/>
                  </a:schemeClr>
                </a:solidFill>
                <a:latin typeface="IBM Plex Mono" panose="020B0509050203000203" pitchFamily="49" charset="0"/>
              </a:rPr>
              <a:t>Gestión Integral de Faenas</a:t>
            </a:r>
            <a:br>
              <a:rPr lang="es-MX" dirty="0">
                <a:solidFill>
                  <a:schemeClr val="dk2"/>
                </a:solidFill>
              </a:rPr>
            </a:br>
            <a:r>
              <a:rPr lang="es-MX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IBM Plex Mono" panose="020B0509050203000203" pitchFamily="49" charset="0"/>
              </a:rPr>
              <a:t>Proyecto de Título</a:t>
            </a:r>
            <a:endParaRPr lang="es-MX" sz="3200" dirty="0">
              <a:solidFill>
                <a:schemeClr val="tx1">
                  <a:lumMod val="50000"/>
                  <a:lumOff val="50000"/>
                </a:schemeClr>
              </a:solidFill>
              <a:latin typeface="IBM Plex Mono" panose="020B0509050203000203" pitchFamily="49" charset="0"/>
            </a:endParaRPr>
          </a:p>
        </p:txBody>
      </p:sp>
      <p:grpSp>
        <p:nvGrpSpPr>
          <p:cNvPr id="14" name="Google Shape;1442;p35">
            <a:extLst>
              <a:ext uri="{FF2B5EF4-FFF2-40B4-BE49-F238E27FC236}">
                <a16:creationId xmlns:a16="http://schemas.microsoft.com/office/drawing/2014/main" id="{22952F44-44ED-A4A4-EDA3-15AAC71A7CBE}"/>
              </a:ext>
            </a:extLst>
          </p:cNvPr>
          <p:cNvGrpSpPr/>
          <p:nvPr/>
        </p:nvGrpSpPr>
        <p:grpSpPr>
          <a:xfrm>
            <a:off x="6309526" y="957475"/>
            <a:ext cx="3504715" cy="5119205"/>
            <a:chOff x="6309526" y="836950"/>
            <a:chExt cx="3504715" cy="5119205"/>
          </a:xfrm>
        </p:grpSpPr>
        <p:sp>
          <p:nvSpPr>
            <p:cNvPr id="15" name="Google Shape;1443;p35">
              <a:extLst>
                <a:ext uri="{FF2B5EF4-FFF2-40B4-BE49-F238E27FC236}">
                  <a16:creationId xmlns:a16="http://schemas.microsoft.com/office/drawing/2014/main" id="{78402A4B-7F03-D4CD-5776-320759EB6132}"/>
                </a:ext>
              </a:extLst>
            </p:cNvPr>
            <p:cNvSpPr/>
            <p:nvPr/>
          </p:nvSpPr>
          <p:spPr>
            <a:xfrm>
              <a:off x="6309526" y="836950"/>
              <a:ext cx="3153315" cy="5119205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" name="Google Shape;1444;p35">
              <a:extLst>
                <a:ext uri="{FF2B5EF4-FFF2-40B4-BE49-F238E27FC236}">
                  <a16:creationId xmlns:a16="http://schemas.microsoft.com/office/drawing/2014/main" id="{0CB9113C-4FFF-F657-1F50-599E956B86D7}"/>
                </a:ext>
              </a:extLst>
            </p:cNvPr>
            <p:cNvGrpSpPr/>
            <p:nvPr/>
          </p:nvGrpSpPr>
          <p:grpSpPr>
            <a:xfrm>
              <a:off x="7728436" y="3524084"/>
              <a:ext cx="134004" cy="134004"/>
              <a:chOff x="8356813" y="1074288"/>
              <a:chExt cx="351900" cy="351900"/>
            </a:xfrm>
          </p:grpSpPr>
          <p:sp>
            <p:nvSpPr>
              <p:cNvPr id="24" name="Google Shape;1445;p35">
                <a:extLst>
                  <a:ext uri="{FF2B5EF4-FFF2-40B4-BE49-F238E27FC236}">
                    <a16:creationId xmlns:a16="http://schemas.microsoft.com/office/drawing/2014/main" id="{7F766E7E-D7BC-1339-3C1C-736ED5254D68}"/>
                  </a:ext>
                </a:extLst>
              </p:cNvPr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1446;p35">
                <a:extLst>
                  <a:ext uri="{FF2B5EF4-FFF2-40B4-BE49-F238E27FC236}">
                    <a16:creationId xmlns:a16="http://schemas.microsoft.com/office/drawing/2014/main" id="{C9210803-CBF3-A7A7-BED9-997586EFC1DD}"/>
                  </a:ext>
                </a:extLst>
              </p:cNvPr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" name="Google Shape;1447;p35">
              <a:extLst>
                <a:ext uri="{FF2B5EF4-FFF2-40B4-BE49-F238E27FC236}">
                  <a16:creationId xmlns:a16="http://schemas.microsoft.com/office/drawing/2014/main" id="{C0AA6A2E-BA07-8E89-22A0-E8F94DD6ED28}"/>
                </a:ext>
              </a:extLst>
            </p:cNvPr>
            <p:cNvGrpSpPr/>
            <p:nvPr/>
          </p:nvGrpSpPr>
          <p:grpSpPr>
            <a:xfrm>
              <a:off x="7344361" y="3150259"/>
              <a:ext cx="134004" cy="134004"/>
              <a:chOff x="8356813" y="1074288"/>
              <a:chExt cx="351900" cy="351900"/>
            </a:xfrm>
          </p:grpSpPr>
          <p:sp>
            <p:nvSpPr>
              <p:cNvPr id="22" name="Google Shape;1448;p35">
                <a:extLst>
                  <a:ext uri="{FF2B5EF4-FFF2-40B4-BE49-F238E27FC236}">
                    <a16:creationId xmlns:a16="http://schemas.microsoft.com/office/drawing/2014/main" id="{5D4AC5E3-7AC8-56B9-D708-ECDD252A0C94}"/>
                  </a:ext>
                </a:extLst>
              </p:cNvPr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1449;p35">
                <a:extLst>
                  <a:ext uri="{FF2B5EF4-FFF2-40B4-BE49-F238E27FC236}">
                    <a16:creationId xmlns:a16="http://schemas.microsoft.com/office/drawing/2014/main" id="{4ABE2325-DC33-5049-550B-B7FDF8149425}"/>
                  </a:ext>
                </a:extLst>
              </p:cNvPr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" name="Google Shape;1450;p35">
              <a:extLst>
                <a:ext uri="{FF2B5EF4-FFF2-40B4-BE49-F238E27FC236}">
                  <a16:creationId xmlns:a16="http://schemas.microsoft.com/office/drawing/2014/main" id="{9480D9E8-7245-FF1E-3C16-AE4C3AC3DB42}"/>
                </a:ext>
              </a:extLst>
            </p:cNvPr>
            <p:cNvGrpSpPr/>
            <p:nvPr/>
          </p:nvGrpSpPr>
          <p:grpSpPr>
            <a:xfrm>
              <a:off x="8337811" y="2464059"/>
              <a:ext cx="134004" cy="134004"/>
              <a:chOff x="8356813" y="1074288"/>
              <a:chExt cx="351900" cy="351900"/>
            </a:xfrm>
          </p:grpSpPr>
          <p:sp>
            <p:nvSpPr>
              <p:cNvPr id="20" name="Google Shape;1451;p35">
                <a:extLst>
                  <a:ext uri="{FF2B5EF4-FFF2-40B4-BE49-F238E27FC236}">
                    <a16:creationId xmlns:a16="http://schemas.microsoft.com/office/drawing/2014/main" id="{9E947E74-ED19-18D2-CFA4-41961AABCF24}"/>
                  </a:ext>
                </a:extLst>
              </p:cNvPr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1452;p35">
                <a:extLst>
                  <a:ext uri="{FF2B5EF4-FFF2-40B4-BE49-F238E27FC236}">
                    <a16:creationId xmlns:a16="http://schemas.microsoft.com/office/drawing/2014/main" id="{C534F634-6A5A-627F-6ED5-614FB034B61B}"/>
                  </a:ext>
                </a:extLst>
              </p:cNvPr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9" name="Google Shape;1453;p35">
              <a:extLst>
                <a:ext uri="{FF2B5EF4-FFF2-40B4-BE49-F238E27FC236}">
                  <a16:creationId xmlns:a16="http://schemas.microsoft.com/office/drawing/2014/main" id="{AC55E16D-C47F-3C1E-1B65-4AB13CD19235}"/>
                </a:ext>
              </a:extLst>
            </p:cNvPr>
            <p:cNvSpPr/>
            <p:nvPr/>
          </p:nvSpPr>
          <p:spPr>
            <a:xfrm rot="5400000">
              <a:off x="7687039" y="1023058"/>
              <a:ext cx="1421047" cy="283335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" name="Google Shape;1493;p38">
            <a:extLst>
              <a:ext uri="{FF2B5EF4-FFF2-40B4-BE49-F238E27FC236}">
                <a16:creationId xmlns:a16="http://schemas.microsoft.com/office/drawing/2014/main" id="{F52ADA80-F87B-4253-1F35-ADE53C6EA6AA}"/>
              </a:ext>
            </a:extLst>
          </p:cNvPr>
          <p:cNvGrpSpPr/>
          <p:nvPr/>
        </p:nvGrpSpPr>
        <p:grpSpPr>
          <a:xfrm rot="10800000">
            <a:off x="-2865762" y="-4323783"/>
            <a:ext cx="4268216" cy="6666030"/>
            <a:chOff x="6128138" y="-1301175"/>
            <a:chExt cx="4268216" cy="6666030"/>
          </a:xfrm>
        </p:grpSpPr>
        <p:sp>
          <p:nvSpPr>
            <p:cNvPr id="27" name="Google Shape;1494;p38">
              <a:extLst>
                <a:ext uri="{FF2B5EF4-FFF2-40B4-BE49-F238E27FC236}">
                  <a16:creationId xmlns:a16="http://schemas.microsoft.com/office/drawing/2014/main" id="{6C8E3911-6391-84FE-50FA-676248552CF6}"/>
                </a:ext>
              </a:extLst>
            </p:cNvPr>
            <p:cNvSpPr/>
            <p:nvPr/>
          </p:nvSpPr>
          <p:spPr>
            <a:xfrm>
              <a:off x="6368175" y="103161"/>
              <a:ext cx="4006263" cy="4749291"/>
            </a:xfrm>
            <a:custGeom>
              <a:avLst/>
              <a:gdLst/>
              <a:ahLst/>
              <a:cxnLst/>
              <a:rect l="l" t="t" r="r" b="b"/>
              <a:pathLst>
                <a:path w="97678" h="115794" extrusionOk="0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495;p38">
              <a:extLst>
                <a:ext uri="{FF2B5EF4-FFF2-40B4-BE49-F238E27FC236}">
                  <a16:creationId xmlns:a16="http://schemas.microsoft.com/office/drawing/2014/main" id="{FDF2818F-9EA0-D0BB-973F-25A7FE93BA11}"/>
                </a:ext>
              </a:extLst>
            </p:cNvPr>
            <p:cNvSpPr/>
            <p:nvPr/>
          </p:nvSpPr>
          <p:spPr>
            <a:xfrm>
              <a:off x="6711143" y="81300"/>
              <a:ext cx="2925190" cy="3057668"/>
            </a:xfrm>
            <a:custGeom>
              <a:avLst/>
              <a:gdLst/>
              <a:ahLst/>
              <a:cxnLst/>
              <a:rect l="l" t="t" r="r" b="b"/>
              <a:pathLst>
                <a:path w="71320" h="74550" extrusionOk="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496;p38">
              <a:extLst>
                <a:ext uri="{FF2B5EF4-FFF2-40B4-BE49-F238E27FC236}">
                  <a16:creationId xmlns:a16="http://schemas.microsoft.com/office/drawing/2014/main" id="{4094AE09-9FCB-C2A9-0A18-C3BA8F361532}"/>
                </a:ext>
              </a:extLst>
            </p:cNvPr>
            <p:cNvSpPr/>
            <p:nvPr/>
          </p:nvSpPr>
          <p:spPr>
            <a:xfrm>
              <a:off x="7243039" y="245650"/>
              <a:ext cx="3153315" cy="5119205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497;p38">
              <a:extLst>
                <a:ext uri="{FF2B5EF4-FFF2-40B4-BE49-F238E27FC236}">
                  <a16:creationId xmlns:a16="http://schemas.microsoft.com/office/drawing/2014/main" id="{10C1676C-8C47-3F5D-C3E9-3009ECAE0461}"/>
                </a:ext>
              </a:extLst>
            </p:cNvPr>
            <p:cNvSpPr/>
            <p:nvPr/>
          </p:nvSpPr>
          <p:spPr>
            <a:xfrm>
              <a:off x="6875804" y="622450"/>
              <a:ext cx="1860443" cy="4595326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498;p38">
              <a:extLst>
                <a:ext uri="{FF2B5EF4-FFF2-40B4-BE49-F238E27FC236}">
                  <a16:creationId xmlns:a16="http://schemas.microsoft.com/office/drawing/2014/main" id="{EE182D43-BC60-401D-15A0-1316C8D3CC15}"/>
                </a:ext>
              </a:extLst>
            </p:cNvPr>
            <p:cNvSpPr/>
            <p:nvPr/>
          </p:nvSpPr>
          <p:spPr>
            <a:xfrm>
              <a:off x="6573850" y="621225"/>
              <a:ext cx="1860443" cy="4595326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32" name="Google Shape;1499;p38">
              <a:extLst>
                <a:ext uri="{FF2B5EF4-FFF2-40B4-BE49-F238E27FC236}">
                  <a16:creationId xmlns:a16="http://schemas.microsoft.com/office/drawing/2014/main" id="{31E9F394-6638-28FE-1BA0-4617A837105D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6128138" y="-1301175"/>
              <a:ext cx="4198516" cy="320440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3" name="Google Shape;1500;p38">
              <a:extLst>
                <a:ext uri="{FF2B5EF4-FFF2-40B4-BE49-F238E27FC236}">
                  <a16:creationId xmlns:a16="http://schemas.microsoft.com/office/drawing/2014/main" id="{2BB42BA6-90A4-5549-7454-F1DADB996085}"/>
                </a:ext>
              </a:extLst>
            </p:cNvPr>
            <p:cNvGrpSpPr/>
            <p:nvPr/>
          </p:nvGrpSpPr>
          <p:grpSpPr>
            <a:xfrm rot="5400000">
              <a:off x="7873341" y="4254316"/>
              <a:ext cx="708100" cy="708500"/>
              <a:chOff x="3678700" y="407275"/>
              <a:chExt cx="708100" cy="708500"/>
            </a:xfrm>
          </p:grpSpPr>
          <p:sp>
            <p:nvSpPr>
              <p:cNvPr id="49" name="Google Shape;1501;p38">
                <a:extLst>
                  <a:ext uri="{FF2B5EF4-FFF2-40B4-BE49-F238E27FC236}">
                    <a16:creationId xmlns:a16="http://schemas.microsoft.com/office/drawing/2014/main" id="{1834E926-D2D9-8AC9-B203-F2C21621BF75}"/>
                  </a:ext>
                </a:extLst>
              </p:cNvPr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1502;p38">
                <a:extLst>
                  <a:ext uri="{FF2B5EF4-FFF2-40B4-BE49-F238E27FC236}">
                    <a16:creationId xmlns:a16="http://schemas.microsoft.com/office/drawing/2014/main" id="{40BA3187-D446-E081-24B9-BC04D5FA2300}"/>
                  </a:ext>
                </a:extLst>
              </p:cNvPr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1503;p38">
                <a:extLst>
                  <a:ext uri="{FF2B5EF4-FFF2-40B4-BE49-F238E27FC236}">
                    <a16:creationId xmlns:a16="http://schemas.microsoft.com/office/drawing/2014/main" id="{7A76703B-0B0A-E381-46E1-1C5A441F85E1}"/>
                  </a:ext>
                </a:extLst>
              </p:cNvPr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1504;p38">
                <a:extLst>
                  <a:ext uri="{FF2B5EF4-FFF2-40B4-BE49-F238E27FC236}">
                    <a16:creationId xmlns:a16="http://schemas.microsoft.com/office/drawing/2014/main" id="{A1011EBC-2FC4-9F23-5BAD-3CBEE06E13FC}"/>
                  </a:ext>
                </a:extLst>
              </p:cNvPr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1505;p38">
                <a:extLst>
                  <a:ext uri="{FF2B5EF4-FFF2-40B4-BE49-F238E27FC236}">
                    <a16:creationId xmlns:a16="http://schemas.microsoft.com/office/drawing/2014/main" id="{F1E46AD8-DBDA-A4B4-D1E9-8E77DE85D183}"/>
                  </a:ext>
                </a:extLst>
              </p:cNvPr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1506;p38">
                <a:extLst>
                  <a:ext uri="{FF2B5EF4-FFF2-40B4-BE49-F238E27FC236}">
                    <a16:creationId xmlns:a16="http://schemas.microsoft.com/office/drawing/2014/main" id="{4D0E05FC-5D30-0672-0962-3053E13B6BAE}"/>
                  </a:ext>
                </a:extLst>
              </p:cNvPr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1507;p38">
                <a:extLst>
                  <a:ext uri="{FF2B5EF4-FFF2-40B4-BE49-F238E27FC236}">
                    <a16:creationId xmlns:a16="http://schemas.microsoft.com/office/drawing/2014/main" id="{03B3B261-93C3-E5A8-6B43-33C6B403F916}"/>
                  </a:ext>
                </a:extLst>
              </p:cNvPr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4" name="Google Shape;1508;p38">
              <a:extLst>
                <a:ext uri="{FF2B5EF4-FFF2-40B4-BE49-F238E27FC236}">
                  <a16:creationId xmlns:a16="http://schemas.microsoft.com/office/drawing/2014/main" id="{0EBDCE34-B783-5756-4DC2-BACCBC27AD97}"/>
                </a:ext>
              </a:extLst>
            </p:cNvPr>
            <p:cNvGrpSpPr/>
            <p:nvPr/>
          </p:nvGrpSpPr>
          <p:grpSpPr>
            <a:xfrm rot="5400000">
              <a:off x="8639847" y="3354200"/>
              <a:ext cx="457787" cy="458045"/>
              <a:chOff x="3678700" y="407275"/>
              <a:chExt cx="708100" cy="708500"/>
            </a:xfrm>
          </p:grpSpPr>
          <p:sp>
            <p:nvSpPr>
              <p:cNvPr id="42" name="Google Shape;1509;p38">
                <a:extLst>
                  <a:ext uri="{FF2B5EF4-FFF2-40B4-BE49-F238E27FC236}">
                    <a16:creationId xmlns:a16="http://schemas.microsoft.com/office/drawing/2014/main" id="{680AEF8A-A84A-D303-2760-AF2553E367B3}"/>
                  </a:ext>
                </a:extLst>
              </p:cNvPr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1510;p38">
                <a:extLst>
                  <a:ext uri="{FF2B5EF4-FFF2-40B4-BE49-F238E27FC236}">
                    <a16:creationId xmlns:a16="http://schemas.microsoft.com/office/drawing/2014/main" id="{3C47BC94-717E-6E76-A4D6-A16C62B47615}"/>
                  </a:ext>
                </a:extLst>
              </p:cNvPr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1511;p38">
                <a:extLst>
                  <a:ext uri="{FF2B5EF4-FFF2-40B4-BE49-F238E27FC236}">
                    <a16:creationId xmlns:a16="http://schemas.microsoft.com/office/drawing/2014/main" id="{C2187A37-5D19-3BEE-B749-9700AAD460C6}"/>
                  </a:ext>
                </a:extLst>
              </p:cNvPr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1512;p38">
                <a:extLst>
                  <a:ext uri="{FF2B5EF4-FFF2-40B4-BE49-F238E27FC236}">
                    <a16:creationId xmlns:a16="http://schemas.microsoft.com/office/drawing/2014/main" id="{DFF6585A-F15A-AAE4-D0FD-765D09C1B524}"/>
                  </a:ext>
                </a:extLst>
              </p:cNvPr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1513;p38">
                <a:extLst>
                  <a:ext uri="{FF2B5EF4-FFF2-40B4-BE49-F238E27FC236}">
                    <a16:creationId xmlns:a16="http://schemas.microsoft.com/office/drawing/2014/main" id="{0E3D697C-BF26-0BFF-6DB0-61D9B60201D0}"/>
                  </a:ext>
                </a:extLst>
              </p:cNvPr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1514;p38">
                <a:extLst>
                  <a:ext uri="{FF2B5EF4-FFF2-40B4-BE49-F238E27FC236}">
                    <a16:creationId xmlns:a16="http://schemas.microsoft.com/office/drawing/2014/main" id="{F473D1DB-2132-208C-1703-CFE0CACC1658}"/>
                  </a:ext>
                </a:extLst>
              </p:cNvPr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1515;p38">
                <a:extLst>
                  <a:ext uri="{FF2B5EF4-FFF2-40B4-BE49-F238E27FC236}">
                    <a16:creationId xmlns:a16="http://schemas.microsoft.com/office/drawing/2014/main" id="{719C347C-2FC5-B4EF-9198-815CA87A1DCE}"/>
                  </a:ext>
                </a:extLst>
              </p:cNvPr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5" name="Google Shape;1516;p38">
              <a:extLst>
                <a:ext uri="{FF2B5EF4-FFF2-40B4-BE49-F238E27FC236}">
                  <a16:creationId xmlns:a16="http://schemas.microsoft.com/office/drawing/2014/main" id="{62BB65B5-2DE6-407E-EF21-F34DC436DDCF}"/>
                </a:ext>
              </a:extLst>
            </p:cNvPr>
            <p:cNvGrpSpPr/>
            <p:nvPr/>
          </p:nvGrpSpPr>
          <p:grpSpPr>
            <a:xfrm>
              <a:off x="7787267" y="539497"/>
              <a:ext cx="208184" cy="208184"/>
              <a:chOff x="8356813" y="1074288"/>
              <a:chExt cx="351900" cy="351900"/>
            </a:xfrm>
          </p:grpSpPr>
          <p:sp>
            <p:nvSpPr>
              <p:cNvPr id="40" name="Google Shape;1517;p38">
                <a:extLst>
                  <a:ext uri="{FF2B5EF4-FFF2-40B4-BE49-F238E27FC236}">
                    <a16:creationId xmlns:a16="http://schemas.microsoft.com/office/drawing/2014/main" id="{B66D7860-4344-9725-B553-8C4D1A0E425B}"/>
                  </a:ext>
                </a:extLst>
              </p:cNvPr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1518;p38">
                <a:extLst>
                  <a:ext uri="{FF2B5EF4-FFF2-40B4-BE49-F238E27FC236}">
                    <a16:creationId xmlns:a16="http://schemas.microsoft.com/office/drawing/2014/main" id="{C0AECF18-FA99-C202-3CCD-1B71CD84CC9F}"/>
                  </a:ext>
                </a:extLst>
              </p:cNvPr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" name="Google Shape;1519;p38">
              <a:extLst>
                <a:ext uri="{FF2B5EF4-FFF2-40B4-BE49-F238E27FC236}">
                  <a16:creationId xmlns:a16="http://schemas.microsoft.com/office/drawing/2014/main" id="{5B985F7A-10E6-368A-C896-6C7E135594B9}"/>
                </a:ext>
              </a:extLst>
            </p:cNvPr>
            <p:cNvGrpSpPr/>
            <p:nvPr/>
          </p:nvGrpSpPr>
          <p:grpSpPr>
            <a:xfrm>
              <a:off x="7194842" y="2467660"/>
              <a:ext cx="208184" cy="208184"/>
              <a:chOff x="8356813" y="1074288"/>
              <a:chExt cx="351900" cy="351900"/>
            </a:xfrm>
          </p:grpSpPr>
          <p:sp>
            <p:nvSpPr>
              <p:cNvPr id="38" name="Google Shape;1520;p38">
                <a:extLst>
                  <a:ext uri="{FF2B5EF4-FFF2-40B4-BE49-F238E27FC236}">
                    <a16:creationId xmlns:a16="http://schemas.microsoft.com/office/drawing/2014/main" id="{DC6B160A-7457-D338-00D7-054989E55EDB}"/>
                  </a:ext>
                </a:extLst>
              </p:cNvPr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1521;p38">
                <a:extLst>
                  <a:ext uri="{FF2B5EF4-FFF2-40B4-BE49-F238E27FC236}">
                    <a16:creationId xmlns:a16="http://schemas.microsoft.com/office/drawing/2014/main" id="{F4F3F9A6-FE08-A8E4-6876-5B3FB1842754}"/>
                  </a:ext>
                </a:extLst>
              </p:cNvPr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7" name="Google Shape;1522;p38">
              <a:extLst>
                <a:ext uri="{FF2B5EF4-FFF2-40B4-BE49-F238E27FC236}">
                  <a16:creationId xmlns:a16="http://schemas.microsoft.com/office/drawing/2014/main" id="{C5658487-5770-5996-37EA-64397DAF6C1E}"/>
                </a:ext>
              </a:extLst>
            </p:cNvPr>
            <p:cNvSpPr/>
            <p:nvPr/>
          </p:nvSpPr>
          <p:spPr>
            <a:xfrm>
              <a:off x="7095150" y="4164050"/>
              <a:ext cx="147900" cy="1479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" name="Google Shape;1442;p35">
            <a:extLst>
              <a:ext uri="{FF2B5EF4-FFF2-40B4-BE49-F238E27FC236}">
                <a16:creationId xmlns:a16="http://schemas.microsoft.com/office/drawing/2014/main" id="{7B515CF8-C2B7-3C6D-BEB1-CEC606BE5609}"/>
              </a:ext>
            </a:extLst>
          </p:cNvPr>
          <p:cNvGrpSpPr/>
          <p:nvPr/>
        </p:nvGrpSpPr>
        <p:grpSpPr>
          <a:xfrm>
            <a:off x="6461926" y="1109875"/>
            <a:ext cx="3504715" cy="5119205"/>
            <a:chOff x="6309526" y="836950"/>
            <a:chExt cx="3504715" cy="5119205"/>
          </a:xfrm>
        </p:grpSpPr>
        <p:sp>
          <p:nvSpPr>
            <p:cNvPr id="57" name="Google Shape;1443;p35">
              <a:extLst>
                <a:ext uri="{FF2B5EF4-FFF2-40B4-BE49-F238E27FC236}">
                  <a16:creationId xmlns:a16="http://schemas.microsoft.com/office/drawing/2014/main" id="{1306694F-57D9-5B8D-46DF-20D8C45D9FA1}"/>
                </a:ext>
              </a:extLst>
            </p:cNvPr>
            <p:cNvSpPr/>
            <p:nvPr/>
          </p:nvSpPr>
          <p:spPr>
            <a:xfrm>
              <a:off x="6309526" y="836950"/>
              <a:ext cx="3153315" cy="5119205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8" name="Google Shape;1444;p35">
              <a:extLst>
                <a:ext uri="{FF2B5EF4-FFF2-40B4-BE49-F238E27FC236}">
                  <a16:creationId xmlns:a16="http://schemas.microsoft.com/office/drawing/2014/main" id="{0886FE8B-0F77-4FAD-D301-47DD55A5853B}"/>
                </a:ext>
              </a:extLst>
            </p:cNvPr>
            <p:cNvGrpSpPr/>
            <p:nvPr/>
          </p:nvGrpSpPr>
          <p:grpSpPr>
            <a:xfrm>
              <a:off x="7728436" y="3524084"/>
              <a:ext cx="134004" cy="134004"/>
              <a:chOff x="8356813" y="1074288"/>
              <a:chExt cx="351900" cy="351900"/>
            </a:xfrm>
          </p:grpSpPr>
          <p:sp>
            <p:nvSpPr>
              <p:cNvPr id="3138" name="Google Shape;1445;p35">
                <a:extLst>
                  <a:ext uri="{FF2B5EF4-FFF2-40B4-BE49-F238E27FC236}">
                    <a16:creationId xmlns:a16="http://schemas.microsoft.com/office/drawing/2014/main" id="{42E37357-99B2-53CD-D35F-96196B631BF7}"/>
                  </a:ext>
                </a:extLst>
              </p:cNvPr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9" name="Google Shape;1446;p35">
                <a:extLst>
                  <a:ext uri="{FF2B5EF4-FFF2-40B4-BE49-F238E27FC236}">
                    <a16:creationId xmlns:a16="http://schemas.microsoft.com/office/drawing/2014/main" id="{2B4C1824-9201-1D50-2AA8-2D84F87830DB}"/>
                  </a:ext>
                </a:extLst>
              </p:cNvPr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9" name="Google Shape;1447;p35">
              <a:extLst>
                <a:ext uri="{FF2B5EF4-FFF2-40B4-BE49-F238E27FC236}">
                  <a16:creationId xmlns:a16="http://schemas.microsoft.com/office/drawing/2014/main" id="{8CE59492-EF14-50D7-B6D7-204C584DA792}"/>
                </a:ext>
              </a:extLst>
            </p:cNvPr>
            <p:cNvGrpSpPr/>
            <p:nvPr/>
          </p:nvGrpSpPr>
          <p:grpSpPr>
            <a:xfrm>
              <a:off x="7344361" y="3150259"/>
              <a:ext cx="134004" cy="134004"/>
              <a:chOff x="8356813" y="1074288"/>
              <a:chExt cx="351900" cy="351900"/>
            </a:xfrm>
          </p:grpSpPr>
          <p:sp>
            <p:nvSpPr>
              <p:cNvPr id="3136" name="Google Shape;1448;p35">
                <a:extLst>
                  <a:ext uri="{FF2B5EF4-FFF2-40B4-BE49-F238E27FC236}">
                    <a16:creationId xmlns:a16="http://schemas.microsoft.com/office/drawing/2014/main" id="{5D8C289D-2378-5284-161F-1D96DD16853C}"/>
                  </a:ext>
                </a:extLst>
              </p:cNvPr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7" name="Google Shape;1449;p35">
                <a:extLst>
                  <a:ext uri="{FF2B5EF4-FFF2-40B4-BE49-F238E27FC236}">
                    <a16:creationId xmlns:a16="http://schemas.microsoft.com/office/drawing/2014/main" id="{4DF02752-7B09-1C97-1D3E-E2ECD17E7D1B}"/>
                  </a:ext>
                </a:extLst>
              </p:cNvPr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0" name="Google Shape;1450;p35">
              <a:extLst>
                <a:ext uri="{FF2B5EF4-FFF2-40B4-BE49-F238E27FC236}">
                  <a16:creationId xmlns:a16="http://schemas.microsoft.com/office/drawing/2014/main" id="{A92EBD6D-54A3-70F9-4514-179412197D51}"/>
                </a:ext>
              </a:extLst>
            </p:cNvPr>
            <p:cNvGrpSpPr/>
            <p:nvPr/>
          </p:nvGrpSpPr>
          <p:grpSpPr>
            <a:xfrm>
              <a:off x="8337811" y="2464059"/>
              <a:ext cx="134004" cy="134004"/>
              <a:chOff x="8356813" y="1074288"/>
              <a:chExt cx="351900" cy="351900"/>
            </a:xfrm>
          </p:grpSpPr>
          <p:sp>
            <p:nvSpPr>
              <p:cNvPr id="62" name="Google Shape;1451;p35">
                <a:extLst>
                  <a:ext uri="{FF2B5EF4-FFF2-40B4-BE49-F238E27FC236}">
                    <a16:creationId xmlns:a16="http://schemas.microsoft.com/office/drawing/2014/main" id="{257029D9-96B9-866E-3C04-9484DC7F309A}"/>
                  </a:ext>
                </a:extLst>
              </p:cNvPr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1452;p35">
                <a:extLst>
                  <a:ext uri="{FF2B5EF4-FFF2-40B4-BE49-F238E27FC236}">
                    <a16:creationId xmlns:a16="http://schemas.microsoft.com/office/drawing/2014/main" id="{44949EEF-229C-9270-3C11-8CA86CECC728}"/>
                  </a:ext>
                </a:extLst>
              </p:cNvPr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1" name="Google Shape;1453;p35">
              <a:extLst>
                <a:ext uri="{FF2B5EF4-FFF2-40B4-BE49-F238E27FC236}">
                  <a16:creationId xmlns:a16="http://schemas.microsoft.com/office/drawing/2014/main" id="{A990ACDA-40DB-0E96-59F5-07A746179F5E}"/>
                </a:ext>
              </a:extLst>
            </p:cNvPr>
            <p:cNvSpPr/>
            <p:nvPr/>
          </p:nvSpPr>
          <p:spPr>
            <a:xfrm rot="5400000">
              <a:off x="7687039" y="1023058"/>
              <a:ext cx="1421047" cy="283335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AED05FFA-C794-AE94-6B8C-47BC08BA2F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3738" y="311657"/>
            <a:ext cx="1740923" cy="428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7815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039DAF8B-0CE9-C0DF-8C5E-616E3652F8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3853" y="0"/>
            <a:ext cx="6656294" cy="5143500"/>
          </a:xfrm>
          <a:prstGeom prst="rect">
            <a:avLst/>
          </a:prstGeom>
        </p:spPr>
      </p:pic>
      <p:sp>
        <p:nvSpPr>
          <p:cNvPr id="2" name="Google Shape;1747;p44">
            <a:extLst>
              <a:ext uri="{FF2B5EF4-FFF2-40B4-BE49-F238E27FC236}">
                <a16:creationId xmlns:a16="http://schemas.microsoft.com/office/drawing/2014/main" id="{E563688D-A3F3-931E-1FF5-0ABD776AEF16}"/>
              </a:ext>
            </a:extLst>
          </p:cNvPr>
          <p:cNvSpPr txBox="1">
            <a:spLocks/>
          </p:cNvSpPr>
          <p:nvPr/>
        </p:nvSpPr>
        <p:spPr>
          <a:xfrm>
            <a:off x="2676235" y="4763027"/>
            <a:ext cx="3791529" cy="380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Poppins"/>
              <a:buAutoNum type="arabicPeriod"/>
              <a:defRPr sz="1400" b="0" i="0" u="none" strike="noStrike" cap="none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alphaLcPeriod"/>
              <a:defRPr sz="1400" b="0" i="0" u="none" strike="noStrike" cap="none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romanLcPeriod"/>
              <a:defRPr sz="1400" b="0" i="0" u="none" strike="noStrike" cap="none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arabicPeriod"/>
              <a:defRPr sz="1400" b="0" i="0" u="none" strike="noStrike" cap="none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alphaLcPeriod"/>
              <a:defRPr sz="1400" b="0" i="0" u="none" strike="noStrike" cap="none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romanLcPeriod"/>
              <a:defRPr sz="1400" b="0" i="0" u="none" strike="noStrike" cap="none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arabicPeriod"/>
              <a:defRPr sz="1400" b="0" i="0" u="none" strike="noStrike" cap="none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alphaLcPeriod"/>
              <a:defRPr sz="1400" b="0" i="0" u="none" strike="noStrike" cap="none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romanLcPeriod"/>
              <a:defRPr sz="1400" b="0" i="0" u="none" strike="noStrike" cap="none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>
              <a:buFont typeface="Poppins"/>
              <a:buNone/>
            </a:pPr>
            <a:r>
              <a:rPr lang="es-MX" sz="1100" b="1" dirty="0"/>
              <a:t>Arquitectura </a:t>
            </a:r>
            <a:r>
              <a:rPr lang="es-MX" sz="1100" dirty="0"/>
              <a:t>de alto nivel de la solución planteada.</a:t>
            </a:r>
          </a:p>
        </p:txBody>
      </p:sp>
    </p:spTree>
    <p:extLst>
      <p:ext uri="{BB962C8B-B14F-4D97-AF65-F5344CB8AC3E}">
        <p14:creationId xmlns:p14="http://schemas.microsoft.com/office/powerpoint/2010/main" val="8440808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7" name="Google Shape;2227;p5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Recursos tecnológicos</a:t>
            </a:r>
            <a:endParaRPr dirty="0"/>
          </a:p>
        </p:txBody>
      </p:sp>
      <p:sp>
        <p:nvSpPr>
          <p:cNvPr id="2228" name="Google Shape;2228;p59"/>
          <p:cNvSpPr/>
          <p:nvPr/>
        </p:nvSpPr>
        <p:spPr>
          <a:xfrm>
            <a:off x="3189965" y="2205250"/>
            <a:ext cx="729900" cy="5727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9" name="Google Shape;2229;p59"/>
          <p:cNvSpPr/>
          <p:nvPr/>
        </p:nvSpPr>
        <p:spPr>
          <a:xfrm>
            <a:off x="1155800" y="2205250"/>
            <a:ext cx="729900" cy="5727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0" name="Google Shape;2260;p59"/>
          <p:cNvSpPr txBox="1"/>
          <p:nvPr/>
        </p:nvSpPr>
        <p:spPr>
          <a:xfrm>
            <a:off x="734150" y="3246950"/>
            <a:ext cx="15732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Docker</a:t>
            </a:r>
            <a:endParaRPr sz="2000" b="1" dirty="0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2261" name="Google Shape;2261;p59"/>
          <p:cNvSpPr txBox="1"/>
          <p:nvPr/>
        </p:nvSpPr>
        <p:spPr>
          <a:xfrm>
            <a:off x="604718" y="3646300"/>
            <a:ext cx="1832063" cy="8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b="1" dirty="0">
                <a:latin typeface="Poppins" panose="00000500000000000000" pitchFamily="2" charset="0"/>
                <a:cs typeface="Poppins" panose="00000500000000000000" pitchFamily="2" charset="0"/>
              </a:rPr>
              <a:t>Contenedores</a:t>
            </a:r>
            <a:r>
              <a:rPr lang="es-MX" dirty="0">
                <a:latin typeface="Poppins" panose="00000500000000000000" pitchFamily="2" charset="0"/>
                <a:cs typeface="Poppins" panose="00000500000000000000" pitchFamily="2" charset="0"/>
              </a:rPr>
              <a:t> ligeros para aplicaciones portátiles.</a:t>
            </a:r>
            <a:endParaRPr lang="en-US" b="1" dirty="0">
              <a:solidFill>
                <a:schemeClr val="dk1"/>
              </a:solidFill>
              <a:latin typeface="Poppins" panose="00000500000000000000" pitchFamily="2" charset="0"/>
              <a:ea typeface="Poppins"/>
              <a:cs typeface="Poppins" panose="00000500000000000000" pitchFamily="2" charset="0"/>
              <a:sym typeface="Poppins"/>
            </a:endParaRPr>
          </a:p>
        </p:txBody>
      </p:sp>
      <p:sp>
        <p:nvSpPr>
          <p:cNvPr id="2262" name="Google Shape;2262;p59"/>
          <p:cNvSpPr txBox="1"/>
          <p:nvPr/>
        </p:nvSpPr>
        <p:spPr>
          <a:xfrm>
            <a:off x="2768315" y="3246950"/>
            <a:ext cx="15732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AWS</a:t>
            </a:r>
            <a:endParaRPr sz="2000" b="1" dirty="0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2263" name="Google Shape;2263;p59"/>
          <p:cNvSpPr txBox="1"/>
          <p:nvPr/>
        </p:nvSpPr>
        <p:spPr>
          <a:xfrm>
            <a:off x="2768315" y="3646300"/>
            <a:ext cx="1573200" cy="8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>
                <a:latin typeface="Poppins" panose="00000500000000000000" pitchFamily="2" charset="0"/>
                <a:cs typeface="Poppins" panose="00000500000000000000" pitchFamily="2" charset="0"/>
              </a:rPr>
              <a:t>Servicios en la nube de </a:t>
            </a:r>
            <a:r>
              <a:rPr lang="es-MX" b="1" dirty="0">
                <a:latin typeface="Poppins" panose="00000500000000000000" pitchFamily="2" charset="0"/>
                <a:cs typeface="Poppins" panose="00000500000000000000" pitchFamily="2" charset="0"/>
              </a:rPr>
              <a:t>Amazon</a:t>
            </a:r>
            <a:endParaRPr b="1" dirty="0">
              <a:solidFill>
                <a:schemeClr val="dk1"/>
              </a:solidFill>
              <a:latin typeface="Poppins" panose="00000500000000000000" pitchFamily="2" charset="0"/>
              <a:ea typeface="Poppins"/>
              <a:cs typeface="Poppins" panose="00000500000000000000" pitchFamily="2" charset="0"/>
              <a:sym typeface="Poppins"/>
            </a:endParaRPr>
          </a:p>
        </p:txBody>
      </p:sp>
      <p:sp>
        <p:nvSpPr>
          <p:cNvPr id="2264" name="Google Shape;2264;p59"/>
          <p:cNvSpPr txBox="1"/>
          <p:nvPr/>
        </p:nvSpPr>
        <p:spPr>
          <a:xfrm>
            <a:off x="734163" y="1243875"/>
            <a:ext cx="1573200" cy="4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rPr>
              <a:t>01</a:t>
            </a:r>
            <a:endParaRPr sz="3000" b="1">
              <a:solidFill>
                <a:schemeClr val="l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265" name="Google Shape;2265;p59"/>
          <p:cNvSpPr txBox="1"/>
          <p:nvPr/>
        </p:nvSpPr>
        <p:spPr>
          <a:xfrm>
            <a:off x="4802510" y="3246950"/>
            <a:ext cx="15732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Java</a:t>
            </a:r>
            <a:endParaRPr sz="2000" b="1" dirty="0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2266" name="Google Shape;2266;p59"/>
          <p:cNvSpPr txBox="1"/>
          <p:nvPr/>
        </p:nvSpPr>
        <p:spPr>
          <a:xfrm>
            <a:off x="4802510" y="3646300"/>
            <a:ext cx="1573200" cy="8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b="1" dirty="0"/>
              <a:t>Lenguaje de programación </a:t>
            </a:r>
            <a:r>
              <a:rPr lang="es-MX" dirty="0"/>
              <a:t>orientado a objetos.</a:t>
            </a:r>
            <a:endParaRPr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267" name="Google Shape;2267;p59"/>
          <p:cNvSpPr txBox="1"/>
          <p:nvPr/>
        </p:nvSpPr>
        <p:spPr>
          <a:xfrm>
            <a:off x="6836648" y="3246950"/>
            <a:ext cx="15732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Angular</a:t>
            </a:r>
            <a:endParaRPr sz="2000" b="1" dirty="0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2268" name="Google Shape;2268;p59"/>
          <p:cNvSpPr txBox="1"/>
          <p:nvPr/>
        </p:nvSpPr>
        <p:spPr>
          <a:xfrm>
            <a:off x="6836645" y="3646300"/>
            <a:ext cx="1573200" cy="8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b="1" dirty="0"/>
              <a:t>Framework</a:t>
            </a:r>
            <a:r>
              <a:rPr lang="es-MX" dirty="0"/>
              <a:t> de desarrollo </a:t>
            </a:r>
            <a:r>
              <a:rPr lang="es-MX" b="1" dirty="0"/>
              <a:t>web</a:t>
            </a:r>
            <a:r>
              <a:rPr lang="es-MX" dirty="0"/>
              <a:t> para aplicaciones dinámicas.</a:t>
            </a:r>
            <a:endParaRPr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269" name="Google Shape;2269;p59"/>
          <p:cNvSpPr txBox="1"/>
          <p:nvPr/>
        </p:nvSpPr>
        <p:spPr>
          <a:xfrm>
            <a:off x="2768315" y="1243875"/>
            <a:ext cx="1573200" cy="4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rPr>
              <a:t>02</a:t>
            </a:r>
            <a:endParaRPr sz="3000" b="1">
              <a:solidFill>
                <a:schemeClr val="l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270" name="Google Shape;2270;p59"/>
          <p:cNvSpPr txBox="1"/>
          <p:nvPr/>
        </p:nvSpPr>
        <p:spPr>
          <a:xfrm>
            <a:off x="4802461" y="1243875"/>
            <a:ext cx="1573200" cy="4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rPr>
              <a:t>03</a:t>
            </a:r>
            <a:endParaRPr sz="3000" b="1">
              <a:solidFill>
                <a:schemeClr val="l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271" name="Google Shape;2271;p59"/>
          <p:cNvSpPr txBox="1"/>
          <p:nvPr/>
        </p:nvSpPr>
        <p:spPr>
          <a:xfrm>
            <a:off x="6836640" y="1243875"/>
            <a:ext cx="1573200" cy="4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rPr>
              <a:t>04</a:t>
            </a:r>
            <a:endParaRPr sz="3000" b="1">
              <a:solidFill>
                <a:schemeClr val="l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272" name="Google Shape;2272;p59"/>
          <p:cNvSpPr/>
          <p:nvPr/>
        </p:nvSpPr>
        <p:spPr>
          <a:xfrm>
            <a:off x="5224112" y="2205250"/>
            <a:ext cx="729900" cy="5727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3" name="Google Shape;2273;p59"/>
          <p:cNvSpPr/>
          <p:nvPr/>
        </p:nvSpPr>
        <p:spPr>
          <a:xfrm>
            <a:off x="7258295" y="2205250"/>
            <a:ext cx="729900" cy="5727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274" name="Google Shape;2274;p59"/>
          <p:cNvCxnSpPr>
            <a:stCxn id="2264" idx="2"/>
            <a:endCxn id="2229" idx="0"/>
          </p:cNvCxnSpPr>
          <p:nvPr/>
        </p:nvCxnSpPr>
        <p:spPr>
          <a:xfrm rot="-5400000" flipH="1">
            <a:off x="1283313" y="1967325"/>
            <a:ext cx="475500" cy="600"/>
          </a:xfrm>
          <a:prstGeom prst="bentConnector3">
            <a:avLst>
              <a:gd name="adj1" fmla="val 49987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75" name="Google Shape;2275;p59"/>
          <p:cNvCxnSpPr>
            <a:stCxn id="2229" idx="2"/>
            <a:endCxn id="2260" idx="0"/>
          </p:cNvCxnSpPr>
          <p:nvPr/>
        </p:nvCxnSpPr>
        <p:spPr>
          <a:xfrm rot="-5400000" flipH="1">
            <a:off x="1286600" y="3012100"/>
            <a:ext cx="468900" cy="600"/>
          </a:xfrm>
          <a:prstGeom prst="bentConnector3">
            <a:avLst>
              <a:gd name="adj1" fmla="val 50011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276" name="Google Shape;2276;p59"/>
          <p:cNvCxnSpPr>
            <a:stCxn id="2228" idx="2"/>
            <a:endCxn id="2262" idx="0"/>
          </p:cNvCxnSpPr>
          <p:nvPr/>
        </p:nvCxnSpPr>
        <p:spPr>
          <a:xfrm rot="-5400000" flipH="1">
            <a:off x="3320765" y="3012100"/>
            <a:ext cx="468900" cy="600"/>
          </a:xfrm>
          <a:prstGeom prst="bentConnector3">
            <a:avLst>
              <a:gd name="adj1" fmla="val 50011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277" name="Google Shape;2277;p59"/>
          <p:cNvCxnSpPr>
            <a:stCxn id="2272" idx="2"/>
            <a:endCxn id="2265" idx="0"/>
          </p:cNvCxnSpPr>
          <p:nvPr/>
        </p:nvCxnSpPr>
        <p:spPr>
          <a:xfrm rot="-5400000" flipH="1">
            <a:off x="5354912" y="3012100"/>
            <a:ext cx="468900" cy="600"/>
          </a:xfrm>
          <a:prstGeom prst="bentConnector3">
            <a:avLst>
              <a:gd name="adj1" fmla="val 50011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278" name="Google Shape;2278;p59"/>
          <p:cNvCxnSpPr>
            <a:stCxn id="2273" idx="2"/>
            <a:endCxn id="2267" idx="0"/>
          </p:cNvCxnSpPr>
          <p:nvPr/>
        </p:nvCxnSpPr>
        <p:spPr>
          <a:xfrm rot="-5400000" flipH="1">
            <a:off x="7389095" y="3012100"/>
            <a:ext cx="468900" cy="600"/>
          </a:xfrm>
          <a:prstGeom prst="bentConnector3">
            <a:avLst>
              <a:gd name="adj1" fmla="val 50011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279" name="Google Shape;2279;p59"/>
          <p:cNvCxnSpPr>
            <a:stCxn id="2269" idx="2"/>
            <a:endCxn id="2228" idx="0"/>
          </p:cNvCxnSpPr>
          <p:nvPr/>
        </p:nvCxnSpPr>
        <p:spPr>
          <a:xfrm rot="-5400000" flipH="1">
            <a:off x="3317465" y="1967325"/>
            <a:ext cx="475500" cy="600"/>
          </a:xfrm>
          <a:prstGeom prst="bentConnector3">
            <a:avLst>
              <a:gd name="adj1" fmla="val 49987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80" name="Google Shape;2280;p59"/>
          <p:cNvCxnSpPr>
            <a:stCxn id="2270" idx="2"/>
            <a:endCxn id="2272" idx="0"/>
          </p:cNvCxnSpPr>
          <p:nvPr/>
        </p:nvCxnSpPr>
        <p:spPr>
          <a:xfrm rot="-5400000" flipH="1">
            <a:off x="5351611" y="1967325"/>
            <a:ext cx="475500" cy="600"/>
          </a:xfrm>
          <a:prstGeom prst="bentConnector3">
            <a:avLst>
              <a:gd name="adj1" fmla="val 49987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81" name="Google Shape;2281;p59"/>
          <p:cNvCxnSpPr>
            <a:stCxn id="2271" idx="2"/>
            <a:endCxn id="2273" idx="0"/>
          </p:cNvCxnSpPr>
          <p:nvPr/>
        </p:nvCxnSpPr>
        <p:spPr>
          <a:xfrm rot="-5400000" flipH="1">
            <a:off x="7385790" y="1967325"/>
            <a:ext cx="475500" cy="600"/>
          </a:xfrm>
          <a:prstGeom prst="bentConnector3">
            <a:avLst>
              <a:gd name="adj1" fmla="val 49987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" name="Imagen 4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3CDC28FA-0FF9-8778-B980-6448823550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6859" y="2215875"/>
            <a:ext cx="572700" cy="572700"/>
          </a:xfrm>
          <a:prstGeom prst="rect">
            <a:avLst/>
          </a:prstGeom>
        </p:spPr>
      </p:pic>
      <p:pic>
        <p:nvPicPr>
          <p:cNvPr id="7" name="Imagen 6" descr="Un dibujo de una cara feliz&#10;&#10;Descripción generada automáticamente con confianza baja">
            <a:extLst>
              <a:ext uri="{FF2B5EF4-FFF2-40B4-BE49-F238E27FC236}">
                <a16:creationId xmlns:a16="http://schemas.microsoft.com/office/drawing/2014/main" id="{63915FC5-BA5A-4C65-A5A1-F1887F0334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4114" y="2315397"/>
            <a:ext cx="641601" cy="375978"/>
          </a:xfrm>
          <a:prstGeom prst="rect">
            <a:avLst/>
          </a:prstGeom>
        </p:spPr>
      </p:pic>
      <p:pic>
        <p:nvPicPr>
          <p:cNvPr id="9" name="Imagen 8" descr="Logotipo&#10;&#10;Descripción generada automáticamente">
            <a:extLst>
              <a:ext uri="{FF2B5EF4-FFF2-40B4-BE49-F238E27FC236}">
                <a16:creationId xmlns:a16="http://schemas.microsoft.com/office/drawing/2014/main" id="{BF98E7E3-DBB1-3ECF-BDD4-EF02D437B6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4532" y="2090754"/>
            <a:ext cx="801692" cy="801692"/>
          </a:xfrm>
          <a:prstGeom prst="rect">
            <a:avLst/>
          </a:prstGeom>
        </p:spPr>
      </p:pic>
      <p:pic>
        <p:nvPicPr>
          <p:cNvPr id="11" name="Imagen 10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41836319-91A1-50BD-8481-B2CA20A8C3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3446" y="2040054"/>
            <a:ext cx="1097736" cy="696892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" name="Google Shape;1484;p38"/>
          <p:cNvSpPr txBox="1">
            <a:spLocks noGrp="1"/>
          </p:cNvSpPr>
          <p:nvPr>
            <p:ph type="title" idx="2"/>
          </p:nvPr>
        </p:nvSpPr>
        <p:spPr>
          <a:xfrm>
            <a:off x="720000" y="1025725"/>
            <a:ext cx="1702500" cy="9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grpSp>
        <p:nvGrpSpPr>
          <p:cNvPr id="1486" name="Google Shape;1486;p38"/>
          <p:cNvGrpSpPr/>
          <p:nvPr/>
        </p:nvGrpSpPr>
        <p:grpSpPr>
          <a:xfrm>
            <a:off x="-374387" y="3354325"/>
            <a:ext cx="3922590" cy="2969900"/>
            <a:chOff x="-374387" y="3354325"/>
            <a:chExt cx="3922590" cy="2969900"/>
          </a:xfrm>
        </p:grpSpPr>
        <p:pic>
          <p:nvPicPr>
            <p:cNvPr id="1487" name="Google Shape;1487;p38"/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-374387" y="3354325"/>
              <a:ext cx="3891276" cy="29699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488" name="Google Shape;1488;p38"/>
            <p:cNvGrpSpPr/>
            <p:nvPr/>
          </p:nvGrpSpPr>
          <p:grpSpPr>
            <a:xfrm>
              <a:off x="1853583" y="4445557"/>
              <a:ext cx="1694620" cy="1360169"/>
              <a:chOff x="7945225" y="4302000"/>
              <a:chExt cx="904666" cy="726121"/>
            </a:xfrm>
          </p:grpSpPr>
          <p:sp>
            <p:nvSpPr>
              <p:cNvPr id="1489" name="Google Shape;1489;p38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0" name="Google Shape;1490;p38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1" name="Google Shape;1491;p38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492" name="Google Shape;1492;p38"/>
          <p:cNvSpPr txBox="1">
            <a:spLocks noGrp="1"/>
          </p:cNvSpPr>
          <p:nvPr>
            <p:ph type="title"/>
          </p:nvPr>
        </p:nvSpPr>
        <p:spPr>
          <a:xfrm>
            <a:off x="720000" y="2079325"/>
            <a:ext cx="5598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Planificación</a:t>
            </a:r>
            <a:endParaRPr dirty="0"/>
          </a:p>
        </p:txBody>
      </p:sp>
      <p:grpSp>
        <p:nvGrpSpPr>
          <p:cNvPr id="1493" name="Google Shape;1493;p38"/>
          <p:cNvGrpSpPr/>
          <p:nvPr/>
        </p:nvGrpSpPr>
        <p:grpSpPr>
          <a:xfrm>
            <a:off x="6487513" y="-1301175"/>
            <a:ext cx="4268216" cy="6666030"/>
            <a:chOff x="6128138" y="-1301175"/>
            <a:chExt cx="4268216" cy="6666030"/>
          </a:xfrm>
        </p:grpSpPr>
        <p:sp>
          <p:nvSpPr>
            <p:cNvPr id="1494" name="Google Shape;1494;p38"/>
            <p:cNvSpPr/>
            <p:nvPr/>
          </p:nvSpPr>
          <p:spPr>
            <a:xfrm>
              <a:off x="6368175" y="103161"/>
              <a:ext cx="4006263" cy="4749291"/>
            </a:xfrm>
            <a:custGeom>
              <a:avLst/>
              <a:gdLst/>
              <a:ahLst/>
              <a:cxnLst/>
              <a:rect l="l" t="t" r="r" b="b"/>
              <a:pathLst>
                <a:path w="97678" h="115794" extrusionOk="0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38"/>
            <p:cNvSpPr/>
            <p:nvPr/>
          </p:nvSpPr>
          <p:spPr>
            <a:xfrm>
              <a:off x="6711143" y="81300"/>
              <a:ext cx="2925190" cy="3057668"/>
            </a:xfrm>
            <a:custGeom>
              <a:avLst/>
              <a:gdLst/>
              <a:ahLst/>
              <a:cxnLst/>
              <a:rect l="l" t="t" r="r" b="b"/>
              <a:pathLst>
                <a:path w="71320" h="74550" extrusionOk="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38"/>
            <p:cNvSpPr/>
            <p:nvPr/>
          </p:nvSpPr>
          <p:spPr>
            <a:xfrm>
              <a:off x="7243039" y="245650"/>
              <a:ext cx="3153315" cy="5119205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38"/>
            <p:cNvSpPr/>
            <p:nvPr/>
          </p:nvSpPr>
          <p:spPr>
            <a:xfrm>
              <a:off x="6875804" y="622450"/>
              <a:ext cx="1860443" cy="4595326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38"/>
            <p:cNvSpPr/>
            <p:nvPr/>
          </p:nvSpPr>
          <p:spPr>
            <a:xfrm>
              <a:off x="6573850" y="621225"/>
              <a:ext cx="1860443" cy="4595326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499" name="Google Shape;1499;p38"/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6128138" y="-1301175"/>
              <a:ext cx="4198516" cy="320440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500" name="Google Shape;1500;p38"/>
            <p:cNvGrpSpPr/>
            <p:nvPr/>
          </p:nvGrpSpPr>
          <p:grpSpPr>
            <a:xfrm rot="5400000">
              <a:off x="7873341" y="4254316"/>
              <a:ext cx="708100" cy="708500"/>
              <a:chOff x="3678700" y="407275"/>
              <a:chExt cx="708100" cy="708500"/>
            </a:xfrm>
          </p:grpSpPr>
          <p:sp>
            <p:nvSpPr>
              <p:cNvPr id="1501" name="Google Shape;1501;p38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2" name="Google Shape;1502;p38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3" name="Google Shape;1503;p38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4" name="Google Shape;1504;p38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5" name="Google Shape;1505;p38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6" name="Google Shape;1506;p38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7" name="Google Shape;1507;p38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08" name="Google Shape;1508;p38"/>
            <p:cNvGrpSpPr/>
            <p:nvPr/>
          </p:nvGrpSpPr>
          <p:grpSpPr>
            <a:xfrm rot="5400000">
              <a:off x="8639847" y="3354200"/>
              <a:ext cx="457787" cy="458045"/>
              <a:chOff x="3678700" y="407275"/>
              <a:chExt cx="708100" cy="708500"/>
            </a:xfrm>
          </p:grpSpPr>
          <p:sp>
            <p:nvSpPr>
              <p:cNvPr id="1509" name="Google Shape;1509;p38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0" name="Google Shape;1510;p38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1" name="Google Shape;1511;p38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2" name="Google Shape;1512;p38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3" name="Google Shape;1513;p38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4" name="Google Shape;1514;p38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5" name="Google Shape;1515;p38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16" name="Google Shape;1516;p38"/>
            <p:cNvGrpSpPr/>
            <p:nvPr/>
          </p:nvGrpSpPr>
          <p:grpSpPr>
            <a:xfrm>
              <a:off x="7787267" y="539497"/>
              <a:ext cx="208184" cy="208184"/>
              <a:chOff x="8356813" y="1074288"/>
              <a:chExt cx="351900" cy="351900"/>
            </a:xfrm>
          </p:grpSpPr>
          <p:sp>
            <p:nvSpPr>
              <p:cNvPr id="1517" name="Google Shape;1517;p38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8" name="Google Shape;1518;p38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19" name="Google Shape;1519;p38"/>
            <p:cNvGrpSpPr/>
            <p:nvPr/>
          </p:nvGrpSpPr>
          <p:grpSpPr>
            <a:xfrm>
              <a:off x="7194842" y="2467660"/>
              <a:ext cx="208184" cy="208184"/>
              <a:chOff x="8356813" y="1074288"/>
              <a:chExt cx="351900" cy="351900"/>
            </a:xfrm>
          </p:grpSpPr>
          <p:sp>
            <p:nvSpPr>
              <p:cNvPr id="1520" name="Google Shape;1520;p38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1" name="Google Shape;1521;p38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22" name="Google Shape;1522;p38"/>
            <p:cNvSpPr/>
            <p:nvPr/>
          </p:nvSpPr>
          <p:spPr>
            <a:xfrm>
              <a:off x="7095150" y="4164050"/>
              <a:ext cx="147900" cy="1479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23" name="Google Shape;1523;p38"/>
          <p:cNvGrpSpPr/>
          <p:nvPr/>
        </p:nvGrpSpPr>
        <p:grpSpPr>
          <a:xfrm>
            <a:off x="796100" y="3019701"/>
            <a:ext cx="4558967" cy="134100"/>
            <a:chOff x="796100" y="3019701"/>
            <a:chExt cx="4558967" cy="134100"/>
          </a:xfrm>
        </p:grpSpPr>
        <p:sp>
          <p:nvSpPr>
            <p:cNvPr id="1524" name="Google Shape;1524;p38"/>
            <p:cNvSpPr/>
            <p:nvPr/>
          </p:nvSpPr>
          <p:spPr>
            <a:xfrm>
              <a:off x="5220967" y="3019701"/>
              <a:ext cx="134100" cy="1341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525" name="Google Shape;1525;p38"/>
            <p:cNvCxnSpPr/>
            <p:nvPr/>
          </p:nvCxnSpPr>
          <p:spPr>
            <a:xfrm>
              <a:off x="796100" y="3086750"/>
              <a:ext cx="4462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526" name="Google Shape;1526;p38"/>
            <p:cNvSpPr/>
            <p:nvPr/>
          </p:nvSpPr>
          <p:spPr>
            <a:xfrm>
              <a:off x="5251079" y="30498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1383756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2" name="Google Shape;2102;p5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Metodología Scrum</a:t>
            </a:r>
            <a:endParaRPr dirty="0"/>
          </a:p>
        </p:txBody>
      </p:sp>
      <p:sp>
        <p:nvSpPr>
          <p:cNvPr id="2103" name="Google Shape;2103;p53"/>
          <p:cNvSpPr txBox="1"/>
          <p:nvPr/>
        </p:nvSpPr>
        <p:spPr>
          <a:xfrm>
            <a:off x="5779527" y="1925418"/>
            <a:ext cx="2102100" cy="6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Duración</a:t>
            </a:r>
            <a:r>
              <a:rPr lang="en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de cada sprint</a:t>
            </a:r>
            <a:endParaRPr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104" name="Google Shape;2104;p53"/>
          <p:cNvSpPr txBox="1"/>
          <p:nvPr/>
        </p:nvSpPr>
        <p:spPr>
          <a:xfrm>
            <a:off x="5779525" y="3123802"/>
            <a:ext cx="21021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24 horas</a:t>
            </a:r>
            <a:endParaRPr sz="2000" b="1" dirty="0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2105" name="Google Shape;2105;p53"/>
          <p:cNvSpPr txBox="1"/>
          <p:nvPr/>
        </p:nvSpPr>
        <p:spPr>
          <a:xfrm>
            <a:off x="1262375" y="1497640"/>
            <a:ext cx="21021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6 Sprints</a:t>
            </a:r>
            <a:endParaRPr sz="2000" b="1" dirty="0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2106" name="Google Shape;2106;p53"/>
          <p:cNvSpPr txBox="1"/>
          <p:nvPr/>
        </p:nvSpPr>
        <p:spPr>
          <a:xfrm>
            <a:off x="5779525" y="1497625"/>
            <a:ext cx="21021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2 semanas</a:t>
            </a:r>
            <a:endParaRPr sz="2000" b="1" dirty="0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2107" name="Google Shape;2107;p53"/>
          <p:cNvSpPr txBox="1"/>
          <p:nvPr/>
        </p:nvSpPr>
        <p:spPr>
          <a:xfrm>
            <a:off x="1262375" y="3551587"/>
            <a:ext cx="2102100" cy="6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Es la duración del proyecto ó </a:t>
            </a:r>
            <a:r>
              <a:rPr lang="en" b="1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18 semanas</a:t>
            </a:r>
            <a:endParaRPr b="1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108" name="Google Shape;2108;p53"/>
          <p:cNvSpPr txBox="1"/>
          <p:nvPr/>
        </p:nvSpPr>
        <p:spPr>
          <a:xfrm>
            <a:off x="5779527" y="3551574"/>
            <a:ext cx="2102100" cy="6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Frecuencia de </a:t>
            </a:r>
            <a:r>
              <a:rPr lang="en" b="1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reuniones de seguimiento</a:t>
            </a:r>
            <a:endParaRPr b="1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109" name="Google Shape;2109;p53"/>
          <p:cNvSpPr txBox="1"/>
          <p:nvPr/>
        </p:nvSpPr>
        <p:spPr>
          <a:xfrm>
            <a:off x="1262375" y="3123817"/>
            <a:ext cx="21021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3 meses</a:t>
            </a:r>
            <a:endParaRPr sz="2000" b="1" dirty="0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2114" name="Google Shape;2114;p53"/>
          <p:cNvSpPr txBox="1"/>
          <p:nvPr/>
        </p:nvSpPr>
        <p:spPr>
          <a:xfrm>
            <a:off x="1262375" y="1925431"/>
            <a:ext cx="2102100" cy="6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Destinados al </a:t>
            </a:r>
            <a:r>
              <a:rPr lang="en" b="1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desarrollo</a:t>
            </a:r>
            <a:r>
              <a:rPr lang="en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del proyecto</a:t>
            </a:r>
            <a:endParaRPr b="1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2115" name="Google Shape;2115;p53"/>
          <p:cNvCxnSpPr>
            <a:stCxn id="2105" idx="3"/>
          </p:cNvCxnSpPr>
          <p:nvPr/>
        </p:nvCxnSpPr>
        <p:spPr>
          <a:xfrm>
            <a:off x="3364475" y="1749640"/>
            <a:ext cx="841200" cy="7371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2116" name="Google Shape;2116;p53"/>
          <p:cNvCxnSpPr>
            <a:stCxn id="2109" idx="3"/>
          </p:cNvCxnSpPr>
          <p:nvPr/>
        </p:nvCxnSpPr>
        <p:spPr>
          <a:xfrm>
            <a:off x="3364475" y="3375817"/>
            <a:ext cx="909300" cy="6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2117" name="Google Shape;2117;p53"/>
          <p:cNvCxnSpPr>
            <a:stCxn id="2106" idx="1"/>
          </p:cNvCxnSpPr>
          <p:nvPr/>
        </p:nvCxnSpPr>
        <p:spPr>
          <a:xfrm flipH="1">
            <a:off x="5053525" y="1749625"/>
            <a:ext cx="726000" cy="870300"/>
          </a:xfrm>
          <a:prstGeom prst="bentConnector2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2118" name="Google Shape;2118;p53"/>
          <p:cNvCxnSpPr>
            <a:stCxn id="2104" idx="1"/>
          </p:cNvCxnSpPr>
          <p:nvPr/>
        </p:nvCxnSpPr>
        <p:spPr>
          <a:xfrm rot="10800000">
            <a:off x="4860025" y="3080302"/>
            <a:ext cx="919500" cy="2955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none" w="med" len="med"/>
          </a:ln>
        </p:spPr>
      </p:cxnSp>
      <p:pic>
        <p:nvPicPr>
          <p:cNvPr id="3" name="Imagen 2" descr="Icono&#10;&#10;Descripción generada automáticamente">
            <a:extLst>
              <a:ext uri="{FF2B5EF4-FFF2-40B4-BE49-F238E27FC236}">
                <a16:creationId xmlns:a16="http://schemas.microsoft.com/office/drawing/2014/main" id="{BF221B48-A4B7-872A-9B54-1AE480CDEB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6993" y="2356272"/>
            <a:ext cx="1150013" cy="1150013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Imagen 37" descr="Gráfico&#10;&#10;Descripción generada automáticamente">
            <a:extLst>
              <a:ext uri="{FF2B5EF4-FFF2-40B4-BE49-F238E27FC236}">
                <a16:creationId xmlns:a16="http://schemas.microsoft.com/office/drawing/2014/main" id="{24C27949-DD47-1A21-C279-BA8E3FF0E1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805" y="523568"/>
            <a:ext cx="7168390" cy="4619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002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8" name="Google Shape;2148;p55"/>
          <p:cNvSpPr txBox="1"/>
          <p:nvPr/>
        </p:nvSpPr>
        <p:spPr>
          <a:xfrm>
            <a:off x="681463" y="1300244"/>
            <a:ext cx="2377161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Ambientación.</a:t>
            </a: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MS Gestión de Trabajadores</a:t>
            </a: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Diseño de la </a:t>
            </a:r>
            <a:r>
              <a:rPr lang="en" sz="1100" b="1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BD</a:t>
            </a: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Implementación de </a:t>
            </a:r>
            <a:r>
              <a:rPr lang="en" sz="1100" b="1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Azure AD</a:t>
            </a:r>
            <a:endParaRPr sz="1100" b="1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149" name="Google Shape;2149;p55"/>
          <p:cNvSpPr txBox="1"/>
          <p:nvPr/>
        </p:nvSpPr>
        <p:spPr>
          <a:xfrm>
            <a:off x="3476100" y="1300709"/>
            <a:ext cx="2191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MS Gestión de Faenas</a:t>
            </a: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Reconocimiento facial</a:t>
            </a: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Registro de asistencia</a:t>
            </a:r>
          </a:p>
        </p:txBody>
      </p:sp>
      <p:sp>
        <p:nvSpPr>
          <p:cNvPr id="2150" name="Google Shape;2150;p55"/>
          <p:cNvSpPr txBox="1"/>
          <p:nvPr/>
        </p:nvSpPr>
        <p:spPr>
          <a:xfrm>
            <a:off x="6232200" y="1167787"/>
            <a:ext cx="2191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MS Gestión de Transporte</a:t>
            </a: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Notificaciones</a:t>
            </a:r>
            <a:endParaRPr sz="1100" b="1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151" name="Google Shape;2151;p55"/>
          <p:cNvSpPr txBox="1">
            <a:spLocks noGrp="1"/>
          </p:cNvSpPr>
          <p:nvPr>
            <p:ph type="title"/>
          </p:nvPr>
        </p:nvSpPr>
        <p:spPr>
          <a:xfrm>
            <a:off x="720000" y="29754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Sprints</a:t>
            </a:r>
            <a:endParaRPr dirty="0"/>
          </a:p>
        </p:txBody>
      </p:sp>
      <p:sp>
        <p:nvSpPr>
          <p:cNvPr id="2152" name="Google Shape;2152;p55"/>
          <p:cNvSpPr txBox="1"/>
          <p:nvPr/>
        </p:nvSpPr>
        <p:spPr>
          <a:xfrm>
            <a:off x="1317600" y="1664288"/>
            <a:ext cx="9966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01</a:t>
            </a:r>
            <a:endParaRPr sz="2000" b="1" dirty="0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2153" name="Google Shape;2153;p55"/>
          <p:cNvSpPr txBox="1"/>
          <p:nvPr/>
        </p:nvSpPr>
        <p:spPr>
          <a:xfrm>
            <a:off x="4073700" y="1664288"/>
            <a:ext cx="9966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02</a:t>
            </a:r>
            <a:endParaRPr sz="2000" b="1" dirty="0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2154" name="Google Shape;2154;p55"/>
          <p:cNvSpPr txBox="1"/>
          <p:nvPr/>
        </p:nvSpPr>
        <p:spPr>
          <a:xfrm>
            <a:off x="6829800" y="1664288"/>
            <a:ext cx="9966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03</a:t>
            </a:r>
            <a:endParaRPr sz="2000" b="1" dirty="0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2155" name="Google Shape;2155;p55"/>
          <p:cNvSpPr txBox="1"/>
          <p:nvPr/>
        </p:nvSpPr>
        <p:spPr>
          <a:xfrm>
            <a:off x="720000" y="4041650"/>
            <a:ext cx="2191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MS Gestión de Alojamiento</a:t>
            </a: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Optimización</a:t>
            </a:r>
            <a:r>
              <a:rPr lang="en" sz="1100" b="1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BD</a:t>
            </a:r>
            <a:endParaRPr sz="1100" b="1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156" name="Google Shape;2156;p55"/>
          <p:cNvSpPr txBox="1"/>
          <p:nvPr/>
        </p:nvSpPr>
        <p:spPr>
          <a:xfrm>
            <a:off x="1316100" y="3613850"/>
            <a:ext cx="9996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04</a:t>
            </a:r>
            <a:endParaRPr sz="2000" b="1" dirty="0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2157" name="Google Shape;2157;p55"/>
          <p:cNvSpPr txBox="1"/>
          <p:nvPr/>
        </p:nvSpPr>
        <p:spPr>
          <a:xfrm>
            <a:off x="3476100" y="4041650"/>
            <a:ext cx="2191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Pruebas de integración</a:t>
            </a: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Optimización</a:t>
            </a: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Seguridad</a:t>
            </a: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Despliegue</a:t>
            </a:r>
            <a:r>
              <a:rPr lang="en" sz="11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PROD</a:t>
            </a:r>
            <a:endParaRPr sz="1100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158" name="Google Shape;2158;p55"/>
          <p:cNvSpPr txBox="1"/>
          <p:nvPr/>
        </p:nvSpPr>
        <p:spPr>
          <a:xfrm>
            <a:off x="4073700" y="3613850"/>
            <a:ext cx="9966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05</a:t>
            </a:r>
            <a:endParaRPr sz="2000" b="1" dirty="0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2159" name="Google Shape;2159;p55"/>
          <p:cNvSpPr txBox="1"/>
          <p:nvPr/>
        </p:nvSpPr>
        <p:spPr>
          <a:xfrm>
            <a:off x="6232200" y="4041650"/>
            <a:ext cx="2191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Pruebas de usuario</a:t>
            </a: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Bugfix</a:t>
            </a: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Documentación</a:t>
            </a:r>
            <a:endParaRPr sz="1100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160" name="Google Shape;2160;p55"/>
          <p:cNvSpPr txBox="1"/>
          <p:nvPr/>
        </p:nvSpPr>
        <p:spPr>
          <a:xfrm>
            <a:off x="6829800" y="3613850"/>
            <a:ext cx="9966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06</a:t>
            </a:r>
            <a:endParaRPr sz="2000" b="1" dirty="0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cxnSp>
        <p:nvCxnSpPr>
          <p:cNvPr id="2161" name="Google Shape;2161;p55"/>
          <p:cNvCxnSpPr>
            <a:stCxn id="2162" idx="4"/>
            <a:endCxn id="2156" idx="0"/>
          </p:cNvCxnSpPr>
          <p:nvPr/>
        </p:nvCxnSpPr>
        <p:spPr>
          <a:xfrm rot="-5400000" flipH="1">
            <a:off x="1625416" y="3422797"/>
            <a:ext cx="381600" cy="600"/>
          </a:xfrm>
          <a:prstGeom prst="bentConnector3">
            <a:avLst>
              <a:gd name="adj1" fmla="val 49994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  <p:grpSp>
        <p:nvGrpSpPr>
          <p:cNvPr id="2163" name="Google Shape;2163;p55"/>
          <p:cNvGrpSpPr/>
          <p:nvPr/>
        </p:nvGrpSpPr>
        <p:grpSpPr>
          <a:xfrm>
            <a:off x="7238266" y="3053222"/>
            <a:ext cx="179668" cy="179626"/>
            <a:chOff x="7238266" y="3053222"/>
            <a:chExt cx="179668" cy="179626"/>
          </a:xfrm>
        </p:grpSpPr>
        <p:sp>
          <p:nvSpPr>
            <p:cNvPr id="2164" name="Google Shape;2164;p55"/>
            <p:cNvSpPr/>
            <p:nvPr/>
          </p:nvSpPr>
          <p:spPr>
            <a:xfrm>
              <a:off x="7238266" y="3053222"/>
              <a:ext cx="179668" cy="179626"/>
            </a:xfrm>
            <a:prstGeom prst="ellipse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" name="Google Shape;2165;p55"/>
            <p:cNvSpPr/>
            <p:nvPr/>
          </p:nvSpPr>
          <p:spPr>
            <a:xfrm>
              <a:off x="7273954" y="3088901"/>
              <a:ext cx="108290" cy="108264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66" name="Google Shape;2166;p55"/>
          <p:cNvGrpSpPr/>
          <p:nvPr/>
        </p:nvGrpSpPr>
        <p:grpSpPr>
          <a:xfrm>
            <a:off x="1726066" y="2580534"/>
            <a:ext cx="179668" cy="179626"/>
            <a:chOff x="1726066" y="2580534"/>
            <a:chExt cx="179668" cy="179626"/>
          </a:xfrm>
        </p:grpSpPr>
        <p:sp>
          <p:nvSpPr>
            <p:cNvPr id="2167" name="Google Shape;2167;p55"/>
            <p:cNvSpPr/>
            <p:nvPr/>
          </p:nvSpPr>
          <p:spPr>
            <a:xfrm>
              <a:off x="1726066" y="2580534"/>
              <a:ext cx="179668" cy="179626"/>
            </a:xfrm>
            <a:prstGeom prst="ellipse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" name="Google Shape;2168;p55"/>
            <p:cNvSpPr/>
            <p:nvPr/>
          </p:nvSpPr>
          <p:spPr>
            <a:xfrm>
              <a:off x="1761754" y="2616214"/>
              <a:ext cx="108290" cy="108264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169" name="Google Shape;2169;p55"/>
          <p:cNvCxnSpPr>
            <a:cxnSpLocks/>
            <a:stCxn id="2152" idx="2"/>
            <a:endCxn id="2167" idx="0"/>
          </p:cNvCxnSpPr>
          <p:nvPr/>
        </p:nvCxnSpPr>
        <p:spPr>
          <a:xfrm rot="-5400000" flipH="1">
            <a:off x="1610100" y="2374088"/>
            <a:ext cx="412200" cy="600"/>
          </a:xfrm>
          <a:prstGeom prst="bentConnector3">
            <a:avLst>
              <a:gd name="adj1" fmla="val 50006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2170" name="Google Shape;2170;p55"/>
          <p:cNvCxnSpPr>
            <a:stCxn id="2153" idx="2"/>
            <a:endCxn id="2171" idx="0"/>
          </p:cNvCxnSpPr>
          <p:nvPr/>
        </p:nvCxnSpPr>
        <p:spPr>
          <a:xfrm rot="-5400000" flipH="1">
            <a:off x="4364400" y="2375888"/>
            <a:ext cx="415800" cy="600"/>
          </a:xfrm>
          <a:prstGeom prst="bentConnector3">
            <a:avLst>
              <a:gd name="adj1" fmla="val 49985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2172" name="Google Shape;2172;p55"/>
          <p:cNvCxnSpPr>
            <a:stCxn id="2154" idx="2"/>
            <a:endCxn id="2173" idx="0"/>
          </p:cNvCxnSpPr>
          <p:nvPr/>
        </p:nvCxnSpPr>
        <p:spPr>
          <a:xfrm rot="-5400000" flipH="1">
            <a:off x="7120650" y="2375738"/>
            <a:ext cx="415500" cy="600"/>
          </a:xfrm>
          <a:prstGeom prst="bentConnector3">
            <a:avLst>
              <a:gd name="adj1" fmla="val 50016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2174" name="Google Shape;2174;p55"/>
          <p:cNvCxnSpPr>
            <a:stCxn id="2158" idx="0"/>
            <a:endCxn id="2175" idx="4"/>
          </p:cNvCxnSpPr>
          <p:nvPr/>
        </p:nvCxnSpPr>
        <p:spPr>
          <a:xfrm rot="-5400000">
            <a:off x="4381500" y="3422750"/>
            <a:ext cx="381600" cy="600"/>
          </a:xfrm>
          <a:prstGeom prst="bentConnector3">
            <a:avLst>
              <a:gd name="adj1" fmla="val 49994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2176" name="Google Shape;2176;p55"/>
          <p:cNvCxnSpPr>
            <a:stCxn id="2160" idx="0"/>
            <a:endCxn id="2164" idx="4"/>
          </p:cNvCxnSpPr>
          <p:nvPr/>
        </p:nvCxnSpPr>
        <p:spPr>
          <a:xfrm rot="-5400000">
            <a:off x="7137900" y="3423050"/>
            <a:ext cx="381000" cy="6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2177" name="Google Shape;2177;p55"/>
          <p:cNvCxnSpPr>
            <a:stCxn id="2167" idx="6"/>
            <a:endCxn id="2171" idx="2"/>
          </p:cNvCxnSpPr>
          <p:nvPr/>
        </p:nvCxnSpPr>
        <p:spPr>
          <a:xfrm>
            <a:off x="1905734" y="2670348"/>
            <a:ext cx="2576400" cy="3300"/>
          </a:xfrm>
          <a:prstGeom prst="bentConnector3">
            <a:avLst>
              <a:gd name="adj1" fmla="val 50001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78" name="Google Shape;2178;p55"/>
          <p:cNvCxnSpPr>
            <a:stCxn id="2171" idx="6"/>
            <a:endCxn id="2173" idx="2"/>
          </p:cNvCxnSpPr>
          <p:nvPr/>
        </p:nvCxnSpPr>
        <p:spPr>
          <a:xfrm>
            <a:off x="4661834" y="2673772"/>
            <a:ext cx="2576400" cy="600"/>
          </a:xfrm>
          <a:prstGeom prst="bentConnector3">
            <a:avLst>
              <a:gd name="adj1" fmla="val 50001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79" name="Google Shape;2179;p55"/>
          <p:cNvCxnSpPr>
            <a:stCxn id="2173" idx="6"/>
            <a:endCxn id="2162" idx="2"/>
          </p:cNvCxnSpPr>
          <p:nvPr/>
        </p:nvCxnSpPr>
        <p:spPr>
          <a:xfrm flipH="1">
            <a:off x="1726066" y="2673772"/>
            <a:ext cx="5691900" cy="468600"/>
          </a:xfrm>
          <a:prstGeom prst="bentConnector5">
            <a:avLst>
              <a:gd name="adj1" fmla="val -4184"/>
              <a:gd name="adj2" fmla="val 50008"/>
              <a:gd name="adj3" fmla="val 104184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80" name="Google Shape;2180;p55"/>
          <p:cNvCxnSpPr>
            <a:stCxn id="2164" idx="2"/>
            <a:endCxn id="2175" idx="6"/>
          </p:cNvCxnSpPr>
          <p:nvPr/>
        </p:nvCxnSpPr>
        <p:spPr>
          <a:xfrm rot="10800000">
            <a:off x="4661866" y="3142435"/>
            <a:ext cx="2576400" cy="6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81" name="Google Shape;2181;p55"/>
          <p:cNvCxnSpPr>
            <a:stCxn id="2175" idx="2"/>
            <a:endCxn id="2162" idx="6"/>
          </p:cNvCxnSpPr>
          <p:nvPr/>
        </p:nvCxnSpPr>
        <p:spPr>
          <a:xfrm flipH="1">
            <a:off x="1905766" y="3142447"/>
            <a:ext cx="2576400" cy="6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182" name="Google Shape;2182;p55"/>
          <p:cNvGrpSpPr/>
          <p:nvPr/>
        </p:nvGrpSpPr>
        <p:grpSpPr>
          <a:xfrm>
            <a:off x="1726066" y="3052597"/>
            <a:ext cx="179700" cy="179700"/>
            <a:chOff x="1726066" y="2580534"/>
            <a:chExt cx="179700" cy="179700"/>
          </a:xfrm>
        </p:grpSpPr>
        <p:sp>
          <p:nvSpPr>
            <p:cNvPr id="2162" name="Google Shape;2162;p55"/>
            <p:cNvSpPr/>
            <p:nvPr/>
          </p:nvSpPr>
          <p:spPr>
            <a:xfrm>
              <a:off x="1726066" y="2580534"/>
              <a:ext cx="179700" cy="179700"/>
            </a:xfrm>
            <a:prstGeom prst="ellipse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" name="Google Shape;2183;p55"/>
            <p:cNvSpPr/>
            <p:nvPr/>
          </p:nvSpPr>
          <p:spPr>
            <a:xfrm>
              <a:off x="1761754" y="2616214"/>
              <a:ext cx="108300" cy="108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84" name="Google Shape;2184;p55"/>
          <p:cNvGrpSpPr/>
          <p:nvPr/>
        </p:nvGrpSpPr>
        <p:grpSpPr>
          <a:xfrm>
            <a:off x="4482166" y="2583959"/>
            <a:ext cx="179668" cy="179626"/>
            <a:chOff x="4482166" y="2580534"/>
            <a:chExt cx="179668" cy="179626"/>
          </a:xfrm>
        </p:grpSpPr>
        <p:sp>
          <p:nvSpPr>
            <p:cNvPr id="2171" name="Google Shape;2171;p55"/>
            <p:cNvSpPr/>
            <p:nvPr/>
          </p:nvSpPr>
          <p:spPr>
            <a:xfrm>
              <a:off x="4482166" y="2580534"/>
              <a:ext cx="179668" cy="179626"/>
            </a:xfrm>
            <a:prstGeom prst="ellipse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5" name="Google Shape;2185;p55"/>
            <p:cNvSpPr/>
            <p:nvPr/>
          </p:nvSpPr>
          <p:spPr>
            <a:xfrm>
              <a:off x="4517854" y="2616214"/>
              <a:ext cx="108290" cy="108264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86" name="Google Shape;2186;p55"/>
          <p:cNvGrpSpPr/>
          <p:nvPr/>
        </p:nvGrpSpPr>
        <p:grpSpPr>
          <a:xfrm>
            <a:off x="4482166" y="3052597"/>
            <a:ext cx="179700" cy="179700"/>
            <a:chOff x="4482166" y="2580534"/>
            <a:chExt cx="179700" cy="179700"/>
          </a:xfrm>
        </p:grpSpPr>
        <p:sp>
          <p:nvSpPr>
            <p:cNvPr id="2175" name="Google Shape;2175;p55"/>
            <p:cNvSpPr/>
            <p:nvPr/>
          </p:nvSpPr>
          <p:spPr>
            <a:xfrm>
              <a:off x="4482166" y="2580534"/>
              <a:ext cx="179700" cy="179700"/>
            </a:xfrm>
            <a:prstGeom prst="ellipse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" name="Google Shape;2187;p55"/>
            <p:cNvSpPr/>
            <p:nvPr/>
          </p:nvSpPr>
          <p:spPr>
            <a:xfrm>
              <a:off x="4517854" y="2616214"/>
              <a:ext cx="108300" cy="108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88" name="Google Shape;2188;p55"/>
          <p:cNvGrpSpPr/>
          <p:nvPr/>
        </p:nvGrpSpPr>
        <p:grpSpPr>
          <a:xfrm>
            <a:off x="7238266" y="2583922"/>
            <a:ext cx="179700" cy="179700"/>
            <a:chOff x="7238266" y="3053222"/>
            <a:chExt cx="179700" cy="179700"/>
          </a:xfrm>
        </p:grpSpPr>
        <p:sp>
          <p:nvSpPr>
            <p:cNvPr id="2173" name="Google Shape;2173;p55"/>
            <p:cNvSpPr/>
            <p:nvPr/>
          </p:nvSpPr>
          <p:spPr>
            <a:xfrm>
              <a:off x="7238266" y="3053222"/>
              <a:ext cx="179700" cy="179700"/>
            </a:xfrm>
            <a:prstGeom prst="ellipse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9" name="Google Shape;2189;p55"/>
            <p:cNvSpPr/>
            <p:nvPr/>
          </p:nvSpPr>
          <p:spPr>
            <a:xfrm>
              <a:off x="7273954" y="3088901"/>
              <a:ext cx="108300" cy="108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6" name="Google Shape;1546;p40"/>
          <p:cNvGrpSpPr/>
          <p:nvPr/>
        </p:nvGrpSpPr>
        <p:grpSpPr>
          <a:xfrm>
            <a:off x="-2765817" y="-2958610"/>
            <a:ext cx="8164418" cy="6343459"/>
            <a:chOff x="-2613417" y="-2806210"/>
            <a:chExt cx="8164418" cy="6343459"/>
          </a:xfrm>
        </p:grpSpPr>
        <p:grpSp>
          <p:nvGrpSpPr>
            <p:cNvPr id="1547" name="Google Shape;1547;p40"/>
            <p:cNvGrpSpPr/>
            <p:nvPr/>
          </p:nvGrpSpPr>
          <p:grpSpPr>
            <a:xfrm>
              <a:off x="-2613417" y="-2806210"/>
              <a:ext cx="8164418" cy="6343459"/>
              <a:chOff x="-2613417" y="-2806210"/>
              <a:chExt cx="8164418" cy="6343459"/>
            </a:xfrm>
          </p:grpSpPr>
          <p:grpSp>
            <p:nvGrpSpPr>
              <p:cNvPr id="1548" name="Google Shape;1548;p40"/>
              <p:cNvGrpSpPr/>
              <p:nvPr/>
            </p:nvGrpSpPr>
            <p:grpSpPr>
              <a:xfrm>
                <a:off x="-191059" y="95963"/>
                <a:ext cx="1538562" cy="971589"/>
                <a:chOff x="-191059" y="95963"/>
                <a:chExt cx="1538562" cy="971589"/>
              </a:xfrm>
            </p:grpSpPr>
            <p:grpSp>
              <p:nvGrpSpPr>
                <p:cNvPr id="1549" name="Google Shape;1549;p40"/>
                <p:cNvGrpSpPr/>
                <p:nvPr/>
              </p:nvGrpSpPr>
              <p:grpSpPr>
                <a:xfrm>
                  <a:off x="-191059" y="201619"/>
                  <a:ext cx="904284" cy="865933"/>
                  <a:chOff x="2038491" y="-937756"/>
                  <a:chExt cx="904284" cy="865933"/>
                </a:xfrm>
              </p:grpSpPr>
              <p:grpSp>
                <p:nvGrpSpPr>
                  <p:cNvPr id="1550" name="Google Shape;1550;p40"/>
                  <p:cNvGrpSpPr/>
                  <p:nvPr/>
                </p:nvGrpSpPr>
                <p:grpSpPr>
                  <a:xfrm>
                    <a:off x="2096570" y="-863491"/>
                    <a:ext cx="717621" cy="717392"/>
                    <a:chOff x="1483457" y="3953671"/>
                    <a:chExt cx="717621" cy="717392"/>
                  </a:xfrm>
                </p:grpSpPr>
                <p:sp>
                  <p:nvSpPr>
                    <p:cNvPr id="1551" name="Google Shape;1551;p40"/>
                    <p:cNvSpPr/>
                    <p:nvPr/>
                  </p:nvSpPr>
                  <p:spPr>
                    <a:xfrm>
                      <a:off x="1483457" y="425726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52" name="Google Shape;1552;p40"/>
                    <p:cNvSpPr/>
                    <p:nvPr/>
                  </p:nvSpPr>
                  <p:spPr>
                    <a:xfrm>
                      <a:off x="1559470" y="418148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53" name="Google Shape;1553;p40"/>
                    <p:cNvSpPr/>
                    <p:nvPr/>
                  </p:nvSpPr>
                  <p:spPr>
                    <a:xfrm>
                      <a:off x="1635483" y="4105239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1" y="381"/>
                          </a:lnTo>
                          <a:lnTo>
                            <a:pt x="26740" y="27120"/>
                          </a:lnTo>
                          <a:lnTo>
                            <a:pt x="27121" y="26755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54" name="Google Shape;1554;p40"/>
                    <p:cNvSpPr/>
                    <p:nvPr/>
                  </p:nvSpPr>
                  <p:spPr>
                    <a:xfrm>
                      <a:off x="1711267" y="402945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55" y="27121"/>
                          </a:lnTo>
                          <a:lnTo>
                            <a:pt x="27120" y="26755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55" name="Google Shape;1555;p40"/>
                    <p:cNvSpPr/>
                    <p:nvPr/>
                  </p:nvSpPr>
                  <p:spPr>
                    <a:xfrm>
                      <a:off x="1787280" y="395367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2" y="1"/>
                          </a:moveTo>
                          <a:lnTo>
                            <a:pt x="1" y="382"/>
                          </a:lnTo>
                          <a:lnTo>
                            <a:pt x="26740" y="27121"/>
                          </a:lnTo>
                          <a:lnTo>
                            <a:pt x="27121" y="26740"/>
                          </a:lnTo>
                          <a:lnTo>
                            <a:pt x="382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sp>
                <p:nvSpPr>
                  <p:cNvPr id="1556" name="Google Shape;1556;p40"/>
                  <p:cNvSpPr/>
                  <p:nvPr/>
                </p:nvSpPr>
                <p:spPr>
                  <a:xfrm>
                    <a:off x="2038491" y="-937756"/>
                    <a:ext cx="904284" cy="8659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902" h="35337" extrusionOk="0">
                        <a:moveTo>
                          <a:pt x="18449" y="1"/>
                        </a:moveTo>
                        <a:cubicBezTo>
                          <a:pt x="16409" y="1"/>
                          <a:pt x="14368" y="778"/>
                          <a:pt x="12814" y="2332"/>
                        </a:cubicBezTo>
                        <a:lnTo>
                          <a:pt x="3108" y="12037"/>
                        </a:lnTo>
                        <a:cubicBezTo>
                          <a:pt x="0" y="15145"/>
                          <a:pt x="0" y="20189"/>
                          <a:pt x="3108" y="23297"/>
                        </a:cubicBezTo>
                        <a:lnTo>
                          <a:pt x="12814" y="33017"/>
                        </a:lnTo>
                        <a:cubicBezTo>
                          <a:pt x="14368" y="34564"/>
                          <a:pt x="16405" y="35337"/>
                          <a:pt x="18443" y="35337"/>
                        </a:cubicBezTo>
                        <a:cubicBezTo>
                          <a:pt x="20481" y="35337"/>
                          <a:pt x="22519" y="34564"/>
                          <a:pt x="24073" y="33017"/>
                        </a:cubicBezTo>
                        <a:lnTo>
                          <a:pt x="33794" y="23297"/>
                        </a:lnTo>
                        <a:cubicBezTo>
                          <a:pt x="36902" y="20189"/>
                          <a:pt x="36902" y="15145"/>
                          <a:pt x="33794" y="12037"/>
                        </a:cubicBezTo>
                        <a:lnTo>
                          <a:pt x="24073" y="2332"/>
                        </a:lnTo>
                        <a:cubicBezTo>
                          <a:pt x="22527" y="778"/>
                          <a:pt x="20489" y="1"/>
                          <a:pt x="18449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8000">
                        <a:schemeClr val="lt1"/>
                      </a:gs>
                      <a:gs pos="56000">
                        <a:srgbClr val="FFFFFF">
                          <a:alpha val="0"/>
                        </a:srgbClr>
                      </a:gs>
                      <a:gs pos="74000">
                        <a:schemeClr val="lt1"/>
                      </a:gs>
                      <a:gs pos="100000">
                        <a:srgbClr val="0C0A9E">
                          <a:alpha val="20000"/>
                        </a:srgb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557" name="Google Shape;1557;p40"/>
                <p:cNvGrpSpPr/>
                <p:nvPr/>
              </p:nvGrpSpPr>
              <p:grpSpPr>
                <a:xfrm>
                  <a:off x="584533" y="95963"/>
                  <a:ext cx="473483" cy="453403"/>
                  <a:chOff x="2038491" y="-937756"/>
                  <a:chExt cx="904284" cy="865933"/>
                </a:xfrm>
              </p:grpSpPr>
              <p:grpSp>
                <p:nvGrpSpPr>
                  <p:cNvPr id="1558" name="Google Shape;1558;p40"/>
                  <p:cNvGrpSpPr/>
                  <p:nvPr/>
                </p:nvGrpSpPr>
                <p:grpSpPr>
                  <a:xfrm>
                    <a:off x="2096570" y="-863491"/>
                    <a:ext cx="717621" cy="717392"/>
                    <a:chOff x="1483457" y="3953671"/>
                    <a:chExt cx="717621" cy="717392"/>
                  </a:xfrm>
                </p:grpSpPr>
                <p:sp>
                  <p:nvSpPr>
                    <p:cNvPr id="1559" name="Google Shape;1559;p40"/>
                    <p:cNvSpPr/>
                    <p:nvPr/>
                  </p:nvSpPr>
                  <p:spPr>
                    <a:xfrm>
                      <a:off x="1483457" y="425726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60" name="Google Shape;1560;p40"/>
                    <p:cNvSpPr/>
                    <p:nvPr/>
                  </p:nvSpPr>
                  <p:spPr>
                    <a:xfrm>
                      <a:off x="1559470" y="418148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61" name="Google Shape;1561;p40"/>
                    <p:cNvSpPr/>
                    <p:nvPr/>
                  </p:nvSpPr>
                  <p:spPr>
                    <a:xfrm>
                      <a:off x="1635483" y="4105239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1" y="381"/>
                          </a:lnTo>
                          <a:lnTo>
                            <a:pt x="26740" y="27120"/>
                          </a:lnTo>
                          <a:lnTo>
                            <a:pt x="27121" y="26755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62" name="Google Shape;1562;p40"/>
                    <p:cNvSpPr/>
                    <p:nvPr/>
                  </p:nvSpPr>
                  <p:spPr>
                    <a:xfrm>
                      <a:off x="1711267" y="402945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55" y="27121"/>
                          </a:lnTo>
                          <a:lnTo>
                            <a:pt x="27120" y="26755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63" name="Google Shape;1563;p40"/>
                    <p:cNvSpPr/>
                    <p:nvPr/>
                  </p:nvSpPr>
                  <p:spPr>
                    <a:xfrm>
                      <a:off x="1787280" y="395367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2" y="1"/>
                          </a:moveTo>
                          <a:lnTo>
                            <a:pt x="1" y="382"/>
                          </a:lnTo>
                          <a:lnTo>
                            <a:pt x="26740" y="27121"/>
                          </a:lnTo>
                          <a:lnTo>
                            <a:pt x="27121" y="26740"/>
                          </a:lnTo>
                          <a:lnTo>
                            <a:pt x="382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sp>
                <p:nvSpPr>
                  <p:cNvPr id="1564" name="Google Shape;1564;p40"/>
                  <p:cNvSpPr/>
                  <p:nvPr/>
                </p:nvSpPr>
                <p:spPr>
                  <a:xfrm>
                    <a:off x="2038491" y="-937756"/>
                    <a:ext cx="904284" cy="8659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902" h="35337" extrusionOk="0">
                        <a:moveTo>
                          <a:pt x="18449" y="1"/>
                        </a:moveTo>
                        <a:cubicBezTo>
                          <a:pt x="16409" y="1"/>
                          <a:pt x="14368" y="778"/>
                          <a:pt x="12814" y="2332"/>
                        </a:cubicBezTo>
                        <a:lnTo>
                          <a:pt x="3108" y="12037"/>
                        </a:lnTo>
                        <a:cubicBezTo>
                          <a:pt x="0" y="15145"/>
                          <a:pt x="0" y="20189"/>
                          <a:pt x="3108" y="23297"/>
                        </a:cubicBezTo>
                        <a:lnTo>
                          <a:pt x="12814" y="33017"/>
                        </a:lnTo>
                        <a:cubicBezTo>
                          <a:pt x="14368" y="34564"/>
                          <a:pt x="16405" y="35337"/>
                          <a:pt x="18443" y="35337"/>
                        </a:cubicBezTo>
                        <a:cubicBezTo>
                          <a:pt x="20481" y="35337"/>
                          <a:pt x="22519" y="34564"/>
                          <a:pt x="24073" y="33017"/>
                        </a:cubicBezTo>
                        <a:lnTo>
                          <a:pt x="33794" y="23297"/>
                        </a:lnTo>
                        <a:cubicBezTo>
                          <a:pt x="36902" y="20189"/>
                          <a:pt x="36902" y="15145"/>
                          <a:pt x="33794" y="12037"/>
                        </a:cubicBezTo>
                        <a:lnTo>
                          <a:pt x="24073" y="2332"/>
                        </a:lnTo>
                        <a:cubicBezTo>
                          <a:pt x="22527" y="778"/>
                          <a:pt x="20489" y="1"/>
                          <a:pt x="18449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8000">
                        <a:schemeClr val="lt1"/>
                      </a:gs>
                      <a:gs pos="56000">
                        <a:srgbClr val="FFFFFF">
                          <a:alpha val="0"/>
                        </a:srgbClr>
                      </a:gs>
                      <a:gs pos="74000">
                        <a:schemeClr val="lt1"/>
                      </a:gs>
                      <a:gs pos="100000">
                        <a:srgbClr val="0C0A9E">
                          <a:alpha val="20000"/>
                        </a:srgb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565" name="Google Shape;1565;p40"/>
                <p:cNvGrpSpPr/>
                <p:nvPr/>
              </p:nvGrpSpPr>
              <p:grpSpPr>
                <a:xfrm>
                  <a:off x="530445" y="481913"/>
                  <a:ext cx="473483" cy="453403"/>
                  <a:chOff x="2038491" y="-937756"/>
                  <a:chExt cx="904284" cy="865933"/>
                </a:xfrm>
              </p:grpSpPr>
              <p:grpSp>
                <p:nvGrpSpPr>
                  <p:cNvPr id="1566" name="Google Shape;1566;p40"/>
                  <p:cNvGrpSpPr/>
                  <p:nvPr/>
                </p:nvGrpSpPr>
                <p:grpSpPr>
                  <a:xfrm>
                    <a:off x="2096570" y="-863491"/>
                    <a:ext cx="717621" cy="717392"/>
                    <a:chOff x="1483457" y="3953671"/>
                    <a:chExt cx="717621" cy="717392"/>
                  </a:xfrm>
                </p:grpSpPr>
                <p:sp>
                  <p:nvSpPr>
                    <p:cNvPr id="1567" name="Google Shape;1567;p40"/>
                    <p:cNvSpPr/>
                    <p:nvPr/>
                  </p:nvSpPr>
                  <p:spPr>
                    <a:xfrm>
                      <a:off x="1483457" y="425726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68" name="Google Shape;1568;p40"/>
                    <p:cNvSpPr/>
                    <p:nvPr/>
                  </p:nvSpPr>
                  <p:spPr>
                    <a:xfrm>
                      <a:off x="1559470" y="418148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69" name="Google Shape;1569;p40"/>
                    <p:cNvSpPr/>
                    <p:nvPr/>
                  </p:nvSpPr>
                  <p:spPr>
                    <a:xfrm>
                      <a:off x="1635483" y="4105239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1" y="381"/>
                          </a:lnTo>
                          <a:lnTo>
                            <a:pt x="26740" y="27120"/>
                          </a:lnTo>
                          <a:lnTo>
                            <a:pt x="27121" y="26755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70" name="Google Shape;1570;p40"/>
                    <p:cNvSpPr/>
                    <p:nvPr/>
                  </p:nvSpPr>
                  <p:spPr>
                    <a:xfrm>
                      <a:off x="1711267" y="402945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55" y="27121"/>
                          </a:lnTo>
                          <a:lnTo>
                            <a:pt x="27120" y="26755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71" name="Google Shape;1571;p40"/>
                    <p:cNvSpPr/>
                    <p:nvPr/>
                  </p:nvSpPr>
                  <p:spPr>
                    <a:xfrm>
                      <a:off x="1787280" y="395367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2" y="1"/>
                          </a:moveTo>
                          <a:lnTo>
                            <a:pt x="1" y="382"/>
                          </a:lnTo>
                          <a:lnTo>
                            <a:pt x="26740" y="27121"/>
                          </a:lnTo>
                          <a:lnTo>
                            <a:pt x="27121" y="26740"/>
                          </a:lnTo>
                          <a:lnTo>
                            <a:pt x="382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sp>
                <p:nvSpPr>
                  <p:cNvPr id="1572" name="Google Shape;1572;p40"/>
                  <p:cNvSpPr/>
                  <p:nvPr/>
                </p:nvSpPr>
                <p:spPr>
                  <a:xfrm>
                    <a:off x="2038491" y="-937756"/>
                    <a:ext cx="904284" cy="8659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902" h="35337" extrusionOk="0">
                        <a:moveTo>
                          <a:pt x="18449" y="1"/>
                        </a:moveTo>
                        <a:cubicBezTo>
                          <a:pt x="16409" y="1"/>
                          <a:pt x="14368" y="778"/>
                          <a:pt x="12814" y="2332"/>
                        </a:cubicBezTo>
                        <a:lnTo>
                          <a:pt x="3108" y="12037"/>
                        </a:lnTo>
                        <a:cubicBezTo>
                          <a:pt x="0" y="15145"/>
                          <a:pt x="0" y="20189"/>
                          <a:pt x="3108" y="23297"/>
                        </a:cubicBezTo>
                        <a:lnTo>
                          <a:pt x="12814" y="33017"/>
                        </a:lnTo>
                        <a:cubicBezTo>
                          <a:pt x="14368" y="34564"/>
                          <a:pt x="16405" y="35337"/>
                          <a:pt x="18443" y="35337"/>
                        </a:cubicBezTo>
                        <a:cubicBezTo>
                          <a:pt x="20481" y="35337"/>
                          <a:pt x="22519" y="34564"/>
                          <a:pt x="24073" y="33017"/>
                        </a:cubicBezTo>
                        <a:lnTo>
                          <a:pt x="33794" y="23297"/>
                        </a:lnTo>
                        <a:cubicBezTo>
                          <a:pt x="36902" y="20189"/>
                          <a:pt x="36902" y="15145"/>
                          <a:pt x="33794" y="12037"/>
                        </a:cubicBezTo>
                        <a:lnTo>
                          <a:pt x="24073" y="2332"/>
                        </a:lnTo>
                        <a:cubicBezTo>
                          <a:pt x="22527" y="778"/>
                          <a:pt x="20489" y="1"/>
                          <a:pt x="18449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8000">
                        <a:schemeClr val="lt1"/>
                      </a:gs>
                      <a:gs pos="56000">
                        <a:srgbClr val="FFFFFF">
                          <a:alpha val="0"/>
                        </a:srgbClr>
                      </a:gs>
                      <a:gs pos="74000">
                        <a:schemeClr val="lt1"/>
                      </a:gs>
                      <a:gs pos="100000">
                        <a:srgbClr val="0C0A9E">
                          <a:alpha val="20000"/>
                        </a:srgb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573" name="Google Shape;1573;p40"/>
                <p:cNvGrpSpPr/>
                <p:nvPr/>
              </p:nvGrpSpPr>
              <p:grpSpPr>
                <a:xfrm>
                  <a:off x="874020" y="312788"/>
                  <a:ext cx="473483" cy="453403"/>
                  <a:chOff x="2038491" y="-937756"/>
                  <a:chExt cx="904284" cy="865933"/>
                </a:xfrm>
              </p:grpSpPr>
              <p:grpSp>
                <p:nvGrpSpPr>
                  <p:cNvPr id="1574" name="Google Shape;1574;p40"/>
                  <p:cNvGrpSpPr/>
                  <p:nvPr/>
                </p:nvGrpSpPr>
                <p:grpSpPr>
                  <a:xfrm>
                    <a:off x="2096570" y="-863491"/>
                    <a:ext cx="717621" cy="717392"/>
                    <a:chOff x="1483457" y="3953671"/>
                    <a:chExt cx="717621" cy="717392"/>
                  </a:xfrm>
                </p:grpSpPr>
                <p:sp>
                  <p:nvSpPr>
                    <p:cNvPr id="1575" name="Google Shape;1575;p40"/>
                    <p:cNvSpPr/>
                    <p:nvPr/>
                  </p:nvSpPr>
                  <p:spPr>
                    <a:xfrm>
                      <a:off x="1483457" y="425726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76" name="Google Shape;1576;p40"/>
                    <p:cNvSpPr/>
                    <p:nvPr/>
                  </p:nvSpPr>
                  <p:spPr>
                    <a:xfrm>
                      <a:off x="1559470" y="418148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77" name="Google Shape;1577;p40"/>
                    <p:cNvSpPr/>
                    <p:nvPr/>
                  </p:nvSpPr>
                  <p:spPr>
                    <a:xfrm>
                      <a:off x="1635483" y="4105239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1" y="381"/>
                          </a:lnTo>
                          <a:lnTo>
                            <a:pt x="26740" y="27120"/>
                          </a:lnTo>
                          <a:lnTo>
                            <a:pt x="27121" y="26755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78" name="Google Shape;1578;p40"/>
                    <p:cNvSpPr/>
                    <p:nvPr/>
                  </p:nvSpPr>
                  <p:spPr>
                    <a:xfrm>
                      <a:off x="1711267" y="402945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55" y="27121"/>
                          </a:lnTo>
                          <a:lnTo>
                            <a:pt x="27120" y="26755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79" name="Google Shape;1579;p40"/>
                    <p:cNvSpPr/>
                    <p:nvPr/>
                  </p:nvSpPr>
                  <p:spPr>
                    <a:xfrm>
                      <a:off x="1787280" y="395367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2" y="1"/>
                          </a:moveTo>
                          <a:lnTo>
                            <a:pt x="1" y="382"/>
                          </a:lnTo>
                          <a:lnTo>
                            <a:pt x="26740" y="27121"/>
                          </a:lnTo>
                          <a:lnTo>
                            <a:pt x="27121" y="26740"/>
                          </a:lnTo>
                          <a:lnTo>
                            <a:pt x="382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sp>
                <p:nvSpPr>
                  <p:cNvPr id="1580" name="Google Shape;1580;p40"/>
                  <p:cNvSpPr/>
                  <p:nvPr/>
                </p:nvSpPr>
                <p:spPr>
                  <a:xfrm>
                    <a:off x="2038491" y="-937756"/>
                    <a:ext cx="904284" cy="8659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902" h="35337" extrusionOk="0">
                        <a:moveTo>
                          <a:pt x="18449" y="1"/>
                        </a:moveTo>
                        <a:cubicBezTo>
                          <a:pt x="16409" y="1"/>
                          <a:pt x="14368" y="778"/>
                          <a:pt x="12814" y="2332"/>
                        </a:cubicBezTo>
                        <a:lnTo>
                          <a:pt x="3108" y="12037"/>
                        </a:lnTo>
                        <a:cubicBezTo>
                          <a:pt x="0" y="15145"/>
                          <a:pt x="0" y="20189"/>
                          <a:pt x="3108" y="23297"/>
                        </a:cubicBezTo>
                        <a:lnTo>
                          <a:pt x="12814" y="33017"/>
                        </a:lnTo>
                        <a:cubicBezTo>
                          <a:pt x="14368" y="34564"/>
                          <a:pt x="16405" y="35337"/>
                          <a:pt x="18443" y="35337"/>
                        </a:cubicBezTo>
                        <a:cubicBezTo>
                          <a:pt x="20481" y="35337"/>
                          <a:pt x="22519" y="34564"/>
                          <a:pt x="24073" y="33017"/>
                        </a:cubicBezTo>
                        <a:lnTo>
                          <a:pt x="33794" y="23297"/>
                        </a:lnTo>
                        <a:cubicBezTo>
                          <a:pt x="36902" y="20189"/>
                          <a:pt x="36902" y="15145"/>
                          <a:pt x="33794" y="12037"/>
                        </a:cubicBezTo>
                        <a:lnTo>
                          <a:pt x="24073" y="2332"/>
                        </a:lnTo>
                        <a:cubicBezTo>
                          <a:pt x="22527" y="778"/>
                          <a:pt x="20489" y="1"/>
                          <a:pt x="18449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8000">
                        <a:schemeClr val="lt1"/>
                      </a:gs>
                      <a:gs pos="56000">
                        <a:srgbClr val="FFFFFF">
                          <a:alpha val="0"/>
                        </a:srgbClr>
                      </a:gs>
                      <a:gs pos="74000">
                        <a:schemeClr val="lt1"/>
                      </a:gs>
                      <a:gs pos="100000">
                        <a:srgbClr val="0C0A9E">
                          <a:alpha val="20000"/>
                        </a:srgb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1581" name="Google Shape;1581;p40"/>
              <p:cNvGrpSpPr/>
              <p:nvPr/>
            </p:nvGrpSpPr>
            <p:grpSpPr>
              <a:xfrm rot="-7479050">
                <a:off x="-2051246" y="-1642948"/>
                <a:ext cx="4889863" cy="3931229"/>
                <a:chOff x="7103825" y="-713112"/>
                <a:chExt cx="3785226" cy="3043150"/>
              </a:xfrm>
            </p:grpSpPr>
            <p:sp>
              <p:nvSpPr>
                <p:cNvPr id="1582" name="Google Shape;1582;p40"/>
                <p:cNvSpPr/>
                <p:nvPr/>
              </p:nvSpPr>
              <p:spPr>
                <a:xfrm rot="-3600017">
                  <a:off x="7761095" y="-21"/>
                  <a:ext cx="2152450" cy="18640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285" h="44413" extrusionOk="0">
                      <a:moveTo>
                        <a:pt x="12814" y="0"/>
                      </a:moveTo>
                      <a:lnTo>
                        <a:pt x="0" y="22199"/>
                      </a:lnTo>
                      <a:lnTo>
                        <a:pt x="12814" y="44413"/>
                      </a:lnTo>
                      <a:lnTo>
                        <a:pt x="38471" y="44413"/>
                      </a:lnTo>
                      <a:lnTo>
                        <a:pt x="51285" y="22199"/>
                      </a:lnTo>
                      <a:lnTo>
                        <a:pt x="38471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22000">
                      <a:schemeClr val="lt1"/>
                    </a:gs>
                    <a:gs pos="45000">
                      <a:srgbClr val="FFFFFF">
                        <a:alpha val="0"/>
                      </a:srgbClr>
                    </a:gs>
                    <a:gs pos="100000">
                      <a:srgbClr val="0C0A9E">
                        <a:alpha val="50196"/>
                      </a:srgbClr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pic>
              <p:nvPicPr>
                <p:cNvPr id="1583" name="Google Shape;1583;p40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 t="17657" b="17663"/>
                <a:stretch/>
              </p:blipFill>
              <p:spPr>
                <a:xfrm>
                  <a:off x="7103825" y="-713112"/>
                  <a:ext cx="3785226" cy="28889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1584" name="Google Shape;1584;p40"/>
              <p:cNvGrpSpPr/>
              <p:nvPr/>
            </p:nvGrpSpPr>
            <p:grpSpPr>
              <a:xfrm>
                <a:off x="-640220" y="-2653973"/>
                <a:ext cx="6191222" cy="6191222"/>
                <a:chOff x="-640220" y="-2502423"/>
                <a:chExt cx="6191222" cy="6191222"/>
              </a:xfrm>
            </p:grpSpPr>
            <p:sp>
              <p:nvSpPr>
                <p:cNvPr id="1585" name="Google Shape;1585;p40"/>
                <p:cNvSpPr/>
                <p:nvPr/>
              </p:nvSpPr>
              <p:spPr>
                <a:xfrm rot="-8100000">
                  <a:off x="452224" y="-1781500"/>
                  <a:ext cx="4006334" cy="474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678" h="115794" extrusionOk="0">
                      <a:moveTo>
                        <a:pt x="97449" y="0"/>
                      </a:moveTo>
                      <a:lnTo>
                        <a:pt x="76805" y="20645"/>
                      </a:lnTo>
                      <a:lnTo>
                        <a:pt x="76744" y="20691"/>
                      </a:lnTo>
                      <a:lnTo>
                        <a:pt x="76744" y="35927"/>
                      </a:lnTo>
                      <a:lnTo>
                        <a:pt x="63107" y="49563"/>
                      </a:lnTo>
                      <a:lnTo>
                        <a:pt x="63077" y="49608"/>
                      </a:lnTo>
                      <a:lnTo>
                        <a:pt x="63077" y="56571"/>
                      </a:lnTo>
                      <a:lnTo>
                        <a:pt x="61005" y="58659"/>
                      </a:lnTo>
                      <a:lnTo>
                        <a:pt x="61005" y="62407"/>
                      </a:lnTo>
                      <a:lnTo>
                        <a:pt x="52473" y="70939"/>
                      </a:lnTo>
                      <a:lnTo>
                        <a:pt x="52412" y="70969"/>
                      </a:lnTo>
                      <a:lnTo>
                        <a:pt x="52412" y="78541"/>
                      </a:lnTo>
                      <a:lnTo>
                        <a:pt x="46912" y="84057"/>
                      </a:lnTo>
                      <a:lnTo>
                        <a:pt x="46912" y="89633"/>
                      </a:lnTo>
                      <a:lnTo>
                        <a:pt x="33123" y="103406"/>
                      </a:lnTo>
                      <a:lnTo>
                        <a:pt x="12174" y="103406"/>
                      </a:lnTo>
                      <a:lnTo>
                        <a:pt x="0" y="115565"/>
                      </a:lnTo>
                      <a:lnTo>
                        <a:pt x="229" y="115793"/>
                      </a:lnTo>
                      <a:lnTo>
                        <a:pt x="12280" y="103711"/>
                      </a:lnTo>
                      <a:lnTo>
                        <a:pt x="33245" y="103711"/>
                      </a:lnTo>
                      <a:lnTo>
                        <a:pt x="47155" y="89801"/>
                      </a:lnTo>
                      <a:lnTo>
                        <a:pt x="47216" y="89770"/>
                      </a:lnTo>
                      <a:lnTo>
                        <a:pt x="47216" y="84179"/>
                      </a:lnTo>
                      <a:lnTo>
                        <a:pt x="52732" y="78663"/>
                      </a:lnTo>
                      <a:lnTo>
                        <a:pt x="52732" y="71106"/>
                      </a:lnTo>
                      <a:lnTo>
                        <a:pt x="61264" y="62574"/>
                      </a:lnTo>
                      <a:lnTo>
                        <a:pt x="61310" y="62513"/>
                      </a:lnTo>
                      <a:lnTo>
                        <a:pt x="61310" y="58780"/>
                      </a:lnTo>
                      <a:lnTo>
                        <a:pt x="63382" y="56708"/>
                      </a:lnTo>
                      <a:lnTo>
                        <a:pt x="63382" y="49730"/>
                      </a:lnTo>
                      <a:lnTo>
                        <a:pt x="77018" y="36109"/>
                      </a:lnTo>
                      <a:lnTo>
                        <a:pt x="77048" y="36064"/>
                      </a:lnTo>
                      <a:lnTo>
                        <a:pt x="77048" y="20828"/>
                      </a:lnTo>
                      <a:lnTo>
                        <a:pt x="97678" y="198"/>
                      </a:lnTo>
                      <a:lnTo>
                        <a:pt x="97449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86" name="Google Shape;1586;p40"/>
                <p:cNvSpPr/>
                <p:nvPr/>
              </p:nvSpPr>
              <p:spPr>
                <a:xfrm rot="-8100000">
                  <a:off x="83608" y="-617740"/>
                  <a:ext cx="2925242" cy="30577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320" h="74550" extrusionOk="0">
                      <a:moveTo>
                        <a:pt x="71091" y="0"/>
                      </a:moveTo>
                      <a:lnTo>
                        <a:pt x="59679" y="11397"/>
                      </a:lnTo>
                      <a:lnTo>
                        <a:pt x="54895" y="11397"/>
                      </a:lnTo>
                      <a:lnTo>
                        <a:pt x="41015" y="25307"/>
                      </a:lnTo>
                      <a:lnTo>
                        <a:pt x="40954" y="25337"/>
                      </a:lnTo>
                      <a:lnTo>
                        <a:pt x="40954" y="42325"/>
                      </a:lnTo>
                      <a:lnTo>
                        <a:pt x="31767" y="51528"/>
                      </a:lnTo>
                      <a:lnTo>
                        <a:pt x="31721" y="51574"/>
                      </a:lnTo>
                      <a:lnTo>
                        <a:pt x="31721" y="59237"/>
                      </a:lnTo>
                      <a:lnTo>
                        <a:pt x="22824" y="68135"/>
                      </a:lnTo>
                      <a:lnTo>
                        <a:pt x="6186" y="68135"/>
                      </a:lnTo>
                      <a:lnTo>
                        <a:pt x="0" y="74321"/>
                      </a:lnTo>
                      <a:lnTo>
                        <a:pt x="229" y="74549"/>
                      </a:lnTo>
                      <a:lnTo>
                        <a:pt x="6323" y="68455"/>
                      </a:lnTo>
                      <a:lnTo>
                        <a:pt x="22945" y="68455"/>
                      </a:lnTo>
                      <a:lnTo>
                        <a:pt x="31980" y="59420"/>
                      </a:lnTo>
                      <a:lnTo>
                        <a:pt x="32026" y="59374"/>
                      </a:lnTo>
                      <a:lnTo>
                        <a:pt x="32026" y="51695"/>
                      </a:lnTo>
                      <a:lnTo>
                        <a:pt x="41229" y="42508"/>
                      </a:lnTo>
                      <a:lnTo>
                        <a:pt x="41259" y="42463"/>
                      </a:lnTo>
                      <a:lnTo>
                        <a:pt x="41259" y="25475"/>
                      </a:lnTo>
                      <a:lnTo>
                        <a:pt x="55032" y="11732"/>
                      </a:lnTo>
                      <a:lnTo>
                        <a:pt x="59786" y="11732"/>
                      </a:lnTo>
                      <a:lnTo>
                        <a:pt x="71320" y="213"/>
                      </a:lnTo>
                      <a:lnTo>
                        <a:pt x="71091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587" name="Google Shape;1587;p40"/>
            <p:cNvGrpSpPr/>
            <p:nvPr/>
          </p:nvGrpSpPr>
          <p:grpSpPr>
            <a:xfrm>
              <a:off x="-12" y="-195650"/>
              <a:ext cx="439200" cy="439100"/>
              <a:chOff x="1101075" y="2142375"/>
              <a:chExt cx="439200" cy="439100"/>
            </a:xfrm>
          </p:grpSpPr>
          <p:sp>
            <p:nvSpPr>
              <p:cNvPr id="1588" name="Google Shape;1588;p40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9" name="Google Shape;1589;p40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590" name="Google Shape;1590;p40"/>
          <p:cNvGrpSpPr/>
          <p:nvPr/>
        </p:nvGrpSpPr>
        <p:grpSpPr>
          <a:xfrm>
            <a:off x="4605344" y="2412775"/>
            <a:ext cx="5765856" cy="4103650"/>
            <a:chOff x="4452944" y="2184175"/>
            <a:chExt cx="5765856" cy="4103650"/>
          </a:xfrm>
        </p:grpSpPr>
        <p:pic>
          <p:nvPicPr>
            <p:cNvPr id="1591" name="Google Shape;1591;p40"/>
            <p:cNvPicPr preferRelativeResize="0"/>
            <p:nvPr/>
          </p:nvPicPr>
          <p:blipFill rotWithShape="1">
            <a:blip r:embed="rId4">
              <a:alphaModFix/>
            </a:blip>
            <a:srcRect l="16960" t="24718" r="7121" b="26177"/>
            <a:stretch/>
          </p:blipFill>
          <p:spPr>
            <a:xfrm rot="-5400000" flipH="1">
              <a:off x="6600975" y="2670000"/>
              <a:ext cx="4103650" cy="31320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592" name="Google Shape;1592;p40"/>
            <p:cNvGrpSpPr/>
            <p:nvPr/>
          </p:nvGrpSpPr>
          <p:grpSpPr>
            <a:xfrm rot="-5400000" flipH="1">
              <a:off x="8074852" y="4089881"/>
              <a:ext cx="1478405" cy="1186772"/>
              <a:chOff x="7945225" y="4302000"/>
              <a:chExt cx="904666" cy="726121"/>
            </a:xfrm>
          </p:grpSpPr>
          <p:sp>
            <p:nvSpPr>
              <p:cNvPr id="1593" name="Google Shape;1593;p40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4" name="Google Shape;1594;p40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5" name="Google Shape;1595;p40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96" name="Google Shape;1596;p40"/>
            <p:cNvSpPr/>
            <p:nvPr/>
          </p:nvSpPr>
          <p:spPr>
            <a:xfrm rot="-5400000" flipH="1">
              <a:off x="5435889" y="1481375"/>
              <a:ext cx="3153315" cy="5119205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97" name="Google Shape;1597;p40"/>
            <p:cNvGrpSpPr/>
            <p:nvPr/>
          </p:nvGrpSpPr>
          <p:grpSpPr>
            <a:xfrm rot="-5400000" flipH="1">
              <a:off x="7140078" y="3883230"/>
              <a:ext cx="134004" cy="134004"/>
              <a:chOff x="8356813" y="1074288"/>
              <a:chExt cx="351900" cy="351900"/>
            </a:xfrm>
          </p:grpSpPr>
          <p:sp>
            <p:nvSpPr>
              <p:cNvPr id="1598" name="Google Shape;1598;p40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9" name="Google Shape;1599;p40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00" name="Google Shape;1600;p40"/>
            <p:cNvGrpSpPr/>
            <p:nvPr/>
          </p:nvGrpSpPr>
          <p:grpSpPr>
            <a:xfrm rot="-5400000" flipH="1">
              <a:off x="6766253" y="3499155"/>
              <a:ext cx="134004" cy="134004"/>
              <a:chOff x="8356813" y="1074288"/>
              <a:chExt cx="351900" cy="351900"/>
            </a:xfrm>
          </p:grpSpPr>
          <p:sp>
            <p:nvSpPr>
              <p:cNvPr id="1601" name="Google Shape;1601;p40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2" name="Google Shape;1602;p40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03" name="Google Shape;1603;p40"/>
            <p:cNvSpPr/>
            <p:nvPr/>
          </p:nvSpPr>
          <p:spPr>
            <a:xfrm rot="5400000" flipH="1">
              <a:off x="6561314" y="2368138"/>
              <a:ext cx="1902692" cy="406951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40"/>
            <p:cNvSpPr/>
            <p:nvPr/>
          </p:nvSpPr>
          <p:spPr>
            <a:xfrm rot="5400000" flipH="1">
              <a:off x="6562398" y="2676948"/>
              <a:ext cx="1902692" cy="406951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05" name="Google Shape;1605;p40"/>
            <p:cNvGrpSpPr/>
            <p:nvPr/>
          </p:nvGrpSpPr>
          <p:grpSpPr>
            <a:xfrm rot="-5400000" flipH="1">
              <a:off x="7404606" y="3451356"/>
              <a:ext cx="582050" cy="582425"/>
              <a:chOff x="959750" y="3039275"/>
              <a:chExt cx="582050" cy="582425"/>
            </a:xfrm>
          </p:grpSpPr>
          <p:sp>
            <p:nvSpPr>
              <p:cNvPr id="1606" name="Google Shape;1606;p40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7" name="Google Shape;1607;p40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8" name="Google Shape;1608;p40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9" name="Google Shape;1609;p40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0" name="Google Shape;1610;p40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1" name="Google Shape;1611;p40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2" name="Google Shape;1612;p40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13" name="Google Shape;1613;p40"/>
            <p:cNvGrpSpPr/>
            <p:nvPr/>
          </p:nvGrpSpPr>
          <p:grpSpPr>
            <a:xfrm rot="-5400000" flipH="1">
              <a:off x="7237650" y="4201057"/>
              <a:ext cx="699928" cy="1651024"/>
              <a:chOff x="8337812" y="3492483"/>
              <a:chExt cx="699928" cy="1651024"/>
            </a:xfrm>
          </p:grpSpPr>
          <p:sp>
            <p:nvSpPr>
              <p:cNvPr id="1614" name="Google Shape;1614;p40"/>
              <p:cNvSpPr/>
              <p:nvPr/>
            </p:nvSpPr>
            <p:spPr>
              <a:xfrm>
                <a:off x="8337812" y="3492483"/>
                <a:ext cx="483116" cy="1013645"/>
              </a:xfrm>
              <a:custGeom>
                <a:avLst/>
                <a:gdLst/>
                <a:ahLst/>
                <a:cxnLst/>
                <a:rect l="l" t="t" r="r" b="b"/>
                <a:pathLst>
                  <a:path w="11779" h="24714" extrusionOk="0">
                    <a:moveTo>
                      <a:pt x="6735" y="1"/>
                    </a:moveTo>
                    <a:lnTo>
                      <a:pt x="1" y="6750"/>
                    </a:lnTo>
                    <a:lnTo>
                      <a:pt x="229" y="6964"/>
                    </a:lnTo>
                    <a:lnTo>
                      <a:pt x="6415" y="763"/>
                    </a:lnTo>
                    <a:lnTo>
                      <a:pt x="6415" y="13165"/>
                    </a:lnTo>
                    <a:lnTo>
                      <a:pt x="11458" y="13165"/>
                    </a:lnTo>
                    <a:lnTo>
                      <a:pt x="11458" y="24713"/>
                    </a:lnTo>
                    <a:lnTo>
                      <a:pt x="11778" y="24713"/>
                    </a:lnTo>
                    <a:lnTo>
                      <a:pt x="11778" y="12860"/>
                    </a:lnTo>
                    <a:lnTo>
                      <a:pt x="6735" y="12860"/>
                    </a:lnTo>
                    <a:lnTo>
                      <a:pt x="6735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5" name="Google Shape;1615;p40"/>
              <p:cNvSpPr/>
              <p:nvPr/>
            </p:nvSpPr>
            <p:spPr>
              <a:xfrm>
                <a:off x="8698380" y="3916789"/>
                <a:ext cx="246869" cy="1226718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6" name="Google Shape;1616;p40"/>
              <p:cNvSpPr/>
              <p:nvPr/>
            </p:nvSpPr>
            <p:spPr>
              <a:xfrm>
                <a:off x="8790871" y="3823684"/>
                <a:ext cx="246869" cy="1226718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5"/>
                    </a:lnTo>
                    <a:lnTo>
                      <a:pt x="5714" y="305"/>
                    </a:lnTo>
                    <a:lnTo>
                      <a:pt x="5714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17" name="Google Shape;1617;p40"/>
            <p:cNvSpPr/>
            <p:nvPr/>
          </p:nvSpPr>
          <p:spPr>
            <a:xfrm rot="147769" flipH="1">
              <a:off x="7025973" y="4504982"/>
              <a:ext cx="454547" cy="449759"/>
            </a:xfrm>
            <a:custGeom>
              <a:avLst/>
              <a:gdLst/>
              <a:ahLst/>
              <a:cxnLst/>
              <a:rect l="l" t="t" r="r" b="b"/>
              <a:pathLst>
                <a:path w="36171" h="35790" extrusionOk="0">
                  <a:moveTo>
                    <a:pt x="34030" y="1"/>
                  </a:moveTo>
                  <a:cubicBezTo>
                    <a:pt x="33531" y="1"/>
                    <a:pt x="33032" y="191"/>
                    <a:pt x="32651" y="572"/>
                  </a:cubicBezTo>
                  <a:cubicBezTo>
                    <a:pt x="31890" y="1334"/>
                    <a:pt x="31890" y="2568"/>
                    <a:pt x="32651" y="3330"/>
                  </a:cubicBezTo>
                  <a:cubicBezTo>
                    <a:pt x="33032" y="3711"/>
                    <a:pt x="33531" y="3901"/>
                    <a:pt x="34030" y="3901"/>
                  </a:cubicBezTo>
                  <a:cubicBezTo>
                    <a:pt x="34529" y="3901"/>
                    <a:pt x="35028" y="3711"/>
                    <a:pt x="35409" y="3330"/>
                  </a:cubicBezTo>
                  <a:cubicBezTo>
                    <a:pt x="36171" y="2568"/>
                    <a:pt x="36171" y="1334"/>
                    <a:pt x="35409" y="572"/>
                  </a:cubicBezTo>
                  <a:cubicBezTo>
                    <a:pt x="35028" y="191"/>
                    <a:pt x="34529" y="1"/>
                    <a:pt x="34030" y="1"/>
                  </a:cubicBezTo>
                  <a:close/>
                  <a:moveTo>
                    <a:pt x="27662" y="6385"/>
                  </a:moveTo>
                  <a:cubicBezTo>
                    <a:pt x="27163" y="6385"/>
                    <a:pt x="26664" y="6575"/>
                    <a:pt x="26283" y="6956"/>
                  </a:cubicBezTo>
                  <a:cubicBezTo>
                    <a:pt x="25521" y="7718"/>
                    <a:pt x="25521" y="8952"/>
                    <a:pt x="26283" y="9714"/>
                  </a:cubicBezTo>
                  <a:cubicBezTo>
                    <a:pt x="26664" y="10095"/>
                    <a:pt x="27163" y="10285"/>
                    <a:pt x="27662" y="10285"/>
                  </a:cubicBezTo>
                  <a:cubicBezTo>
                    <a:pt x="28161" y="10285"/>
                    <a:pt x="28660" y="10095"/>
                    <a:pt x="29040" y="9714"/>
                  </a:cubicBezTo>
                  <a:cubicBezTo>
                    <a:pt x="29802" y="8952"/>
                    <a:pt x="29802" y="7718"/>
                    <a:pt x="29040" y="6956"/>
                  </a:cubicBezTo>
                  <a:cubicBezTo>
                    <a:pt x="28660" y="6575"/>
                    <a:pt x="28161" y="6385"/>
                    <a:pt x="27662" y="6385"/>
                  </a:cubicBezTo>
                  <a:close/>
                  <a:moveTo>
                    <a:pt x="21285" y="12753"/>
                  </a:moveTo>
                  <a:cubicBezTo>
                    <a:pt x="20783" y="12753"/>
                    <a:pt x="20280" y="12944"/>
                    <a:pt x="19899" y="13325"/>
                  </a:cubicBezTo>
                  <a:cubicBezTo>
                    <a:pt x="19137" y="14086"/>
                    <a:pt x="19137" y="15336"/>
                    <a:pt x="19899" y="16097"/>
                  </a:cubicBezTo>
                  <a:cubicBezTo>
                    <a:pt x="20280" y="16478"/>
                    <a:pt x="20783" y="16669"/>
                    <a:pt x="21285" y="16669"/>
                  </a:cubicBezTo>
                  <a:cubicBezTo>
                    <a:pt x="21788" y="16669"/>
                    <a:pt x="22291" y="16478"/>
                    <a:pt x="22672" y="16097"/>
                  </a:cubicBezTo>
                  <a:cubicBezTo>
                    <a:pt x="23434" y="15336"/>
                    <a:pt x="23434" y="14086"/>
                    <a:pt x="22672" y="13325"/>
                  </a:cubicBezTo>
                  <a:cubicBezTo>
                    <a:pt x="22291" y="12944"/>
                    <a:pt x="21788" y="12753"/>
                    <a:pt x="21285" y="12753"/>
                  </a:cubicBezTo>
                  <a:close/>
                  <a:moveTo>
                    <a:pt x="14917" y="19128"/>
                  </a:moveTo>
                  <a:cubicBezTo>
                    <a:pt x="14415" y="19128"/>
                    <a:pt x="13913" y="19318"/>
                    <a:pt x="13530" y="19693"/>
                  </a:cubicBezTo>
                  <a:cubicBezTo>
                    <a:pt x="12768" y="20455"/>
                    <a:pt x="12768" y="21689"/>
                    <a:pt x="13530" y="22451"/>
                  </a:cubicBezTo>
                  <a:cubicBezTo>
                    <a:pt x="13911" y="22832"/>
                    <a:pt x="14410" y="23022"/>
                    <a:pt x="14909" y="23022"/>
                  </a:cubicBezTo>
                  <a:cubicBezTo>
                    <a:pt x="15408" y="23022"/>
                    <a:pt x="15907" y="22832"/>
                    <a:pt x="16288" y="22451"/>
                  </a:cubicBezTo>
                  <a:cubicBezTo>
                    <a:pt x="17050" y="21689"/>
                    <a:pt x="17050" y="20455"/>
                    <a:pt x="16288" y="19693"/>
                  </a:cubicBezTo>
                  <a:cubicBezTo>
                    <a:pt x="15909" y="19314"/>
                    <a:pt x="15413" y="19128"/>
                    <a:pt x="14917" y="19128"/>
                  </a:cubicBezTo>
                  <a:close/>
                  <a:moveTo>
                    <a:pt x="8525" y="25506"/>
                  </a:moveTo>
                  <a:cubicBezTo>
                    <a:pt x="8026" y="25506"/>
                    <a:pt x="7527" y="25696"/>
                    <a:pt x="7146" y="26077"/>
                  </a:cubicBezTo>
                  <a:cubicBezTo>
                    <a:pt x="6385" y="26839"/>
                    <a:pt x="6385" y="28073"/>
                    <a:pt x="7146" y="28835"/>
                  </a:cubicBezTo>
                  <a:cubicBezTo>
                    <a:pt x="7527" y="29216"/>
                    <a:pt x="8026" y="29406"/>
                    <a:pt x="8525" y="29406"/>
                  </a:cubicBezTo>
                  <a:cubicBezTo>
                    <a:pt x="9024" y="29406"/>
                    <a:pt x="9523" y="29216"/>
                    <a:pt x="9904" y="28835"/>
                  </a:cubicBezTo>
                  <a:cubicBezTo>
                    <a:pt x="10666" y="28073"/>
                    <a:pt x="10666" y="26839"/>
                    <a:pt x="9904" y="26077"/>
                  </a:cubicBezTo>
                  <a:cubicBezTo>
                    <a:pt x="9523" y="25696"/>
                    <a:pt x="9024" y="25506"/>
                    <a:pt x="8525" y="25506"/>
                  </a:cubicBezTo>
                  <a:close/>
                  <a:moveTo>
                    <a:pt x="2141" y="31874"/>
                  </a:moveTo>
                  <a:cubicBezTo>
                    <a:pt x="1642" y="31874"/>
                    <a:pt x="1143" y="32065"/>
                    <a:pt x="763" y="32446"/>
                  </a:cubicBezTo>
                  <a:cubicBezTo>
                    <a:pt x="1" y="33207"/>
                    <a:pt x="1" y="34457"/>
                    <a:pt x="763" y="35219"/>
                  </a:cubicBezTo>
                  <a:cubicBezTo>
                    <a:pt x="1143" y="35599"/>
                    <a:pt x="1642" y="35790"/>
                    <a:pt x="2141" y="35790"/>
                  </a:cubicBezTo>
                  <a:cubicBezTo>
                    <a:pt x="2640" y="35790"/>
                    <a:pt x="3139" y="35599"/>
                    <a:pt x="3520" y="35219"/>
                  </a:cubicBezTo>
                  <a:cubicBezTo>
                    <a:pt x="4282" y="34457"/>
                    <a:pt x="4282" y="33207"/>
                    <a:pt x="3520" y="32446"/>
                  </a:cubicBezTo>
                  <a:cubicBezTo>
                    <a:pt x="3139" y="32065"/>
                    <a:pt x="2640" y="31874"/>
                    <a:pt x="2141" y="31874"/>
                  </a:cubicBezTo>
                  <a:close/>
                </a:path>
              </a:pathLst>
            </a:custGeom>
            <a:gradFill>
              <a:gsLst>
                <a:gs pos="0">
                  <a:schemeClr val="lt2">
                    <a:alpha val="46820"/>
                  </a:schemeClr>
                </a:gs>
                <a:gs pos="78000">
                  <a:schemeClr val="lt1">
                    <a:alpha val="46820"/>
                  </a:schemeClr>
                </a:gs>
                <a:gs pos="100000">
                  <a:schemeClr val="lt1">
                    <a:alpha val="4682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40"/>
            <p:cNvSpPr/>
            <p:nvPr/>
          </p:nvSpPr>
          <p:spPr>
            <a:xfrm rot="147769" flipH="1">
              <a:off x="6785273" y="4569932"/>
              <a:ext cx="454547" cy="449759"/>
            </a:xfrm>
            <a:custGeom>
              <a:avLst/>
              <a:gdLst/>
              <a:ahLst/>
              <a:cxnLst/>
              <a:rect l="l" t="t" r="r" b="b"/>
              <a:pathLst>
                <a:path w="36171" h="35790" extrusionOk="0">
                  <a:moveTo>
                    <a:pt x="34030" y="1"/>
                  </a:moveTo>
                  <a:cubicBezTo>
                    <a:pt x="33531" y="1"/>
                    <a:pt x="33032" y="191"/>
                    <a:pt x="32651" y="572"/>
                  </a:cubicBezTo>
                  <a:cubicBezTo>
                    <a:pt x="31890" y="1334"/>
                    <a:pt x="31890" y="2568"/>
                    <a:pt x="32651" y="3330"/>
                  </a:cubicBezTo>
                  <a:cubicBezTo>
                    <a:pt x="33032" y="3711"/>
                    <a:pt x="33531" y="3901"/>
                    <a:pt x="34030" y="3901"/>
                  </a:cubicBezTo>
                  <a:cubicBezTo>
                    <a:pt x="34529" y="3901"/>
                    <a:pt x="35028" y="3711"/>
                    <a:pt x="35409" y="3330"/>
                  </a:cubicBezTo>
                  <a:cubicBezTo>
                    <a:pt x="36171" y="2568"/>
                    <a:pt x="36171" y="1334"/>
                    <a:pt x="35409" y="572"/>
                  </a:cubicBezTo>
                  <a:cubicBezTo>
                    <a:pt x="35028" y="191"/>
                    <a:pt x="34529" y="1"/>
                    <a:pt x="34030" y="1"/>
                  </a:cubicBezTo>
                  <a:close/>
                  <a:moveTo>
                    <a:pt x="27662" y="6385"/>
                  </a:moveTo>
                  <a:cubicBezTo>
                    <a:pt x="27163" y="6385"/>
                    <a:pt x="26664" y="6575"/>
                    <a:pt x="26283" y="6956"/>
                  </a:cubicBezTo>
                  <a:cubicBezTo>
                    <a:pt x="25521" y="7718"/>
                    <a:pt x="25521" y="8952"/>
                    <a:pt x="26283" y="9714"/>
                  </a:cubicBezTo>
                  <a:cubicBezTo>
                    <a:pt x="26664" y="10095"/>
                    <a:pt x="27163" y="10285"/>
                    <a:pt x="27662" y="10285"/>
                  </a:cubicBezTo>
                  <a:cubicBezTo>
                    <a:pt x="28161" y="10285"/>
                    <a:pt x="28660" y="10095"/>
                    <a:pt x="29040" y="9714"/>
                  </a:cubicBezTo>
                  <a:cubicBezTo>
                    <a:pt x="29802" y="8952"/>
                    <a:pt x="29802" y="7718"/>
                    <a:pt x="29040" y="6956"/>
                  </a:cubicBezTo>
                  <a:cubicBezTo>
                    <a:pt x="28660" y="6575"/>
                    <a:pt x="28161" y="6385"/>
                    <a:pt x="27662" y="6385"/>
                  </a:cubicBezTo>
                  <a:close/>
                  <a:moveTo>
                    <a:pt x="21285" y="12753"/>
                  </a:moveTo>
                  <a:cubicBezTo>
                    <a:pt x="20783" y="12753"/>
                    <a:pt x="20280" y="12944"/>
                    <a:pt x="19899" y="13325"/>
                  </a:cubicBezTo>
                  <a:cubicBezTo>
                    <a:pt x="19137" y="14086"/>
                    <a:pt x="19137" y="15336"/>
                    <a:pt x="19899" y="16097"/>
                  </a:cubicBezTo>
                  <a:cubicBezTo>
                    <a:pt x="20280" y="16478"/>
                    <a:pt x="20783" y="16669"/>
                    <a:pt x="21285" y="16669"/>
                  </a:cubicBezTo>
                  <a:cubicBezTo>
                    <a:pt x="21788" y="16669"/>
                    <a:pt x="22291" y="16478"/>
                    <a:pt x="22672" y="16097"/>
                  </a:cubicBezTo>
                  <a:cubicBezTo>
                    <a:pt x="23434" y="15336"/>
                    <a:pt x="23434" y="14086"/>
                    <a:pt x="22672" y="13325"/>
                  </a:cubicBezTo>
                  <a:cubicBezTo>
                    <a:pt x="22291" y="12944"/>
                    <a:pt x="21788" y="12753"/>
                    <a:pt x="21285" y="12753"/>
                  </a:cubicBezTo>
                  <a:close/>
                  <a:moveTo>
                    <a:pt x="14917" y="19128"/>
                  </a:moveTo>
                  <a:cubicBezTo>
                    <a:pt x="14415" y="19128"/>
                    <a:pt x="13913" y="19318"/>
                    <a:pt x="13530" y="19693"/>
                  </a:cubicBezTo>
                  <a:cubicBezTo>
                    <a:pt x="12768" y="20455"/>
                    <a:pt x="12768" y="21689"/>
                    <a:pt x="13530" y="22451"/>
                  </a:cubicBezTo>
                  <a:cubicBezTo>
                    <a:pt x="13911" y="22832"/>
                    <a:pt x="14410" y="23022"/>
                    <a:pt x="14909" y="23022"/>
                  </a:cubicBezTo>
                  <a:cubicBezTo>
                    <a:pt x="15408" y="23022"/>
                    <a:pt x="15907" y="22832"/>
                    <a:pt x="16288" y="22451"/>
                  </a:cubicBezTo>
                  <a:cubicBezTo>
                    <a:pt x="17050" y="21689"/>
                    <a:pt x="17050" y="20455"/>
                    <a:pt x="16288" y="19693"/>
                  </a:cubicBezTo>
                  <a:cubicBezTo>
                    <a:pt x="15909" y="19314"/>
                    <a:pt x="15413" y="19128"/>
                    <a:pt x="14917" y="19128"/>
                  </a:cubicBezTo>
                  <a:close/>
                  <a:moveTo>
                    <a:pt x="8525" y="25506"/>
                  </a:moveTo>
                  <a:cubicBezTo>
                    <a:pt x="8026" y="25506"/>
                    <a:pt x="7527" y="25696"/>
                    <a:pt x="7146" y="26077"/>
                  </a:cubicBezTo>
                  <a:cubicBezTo>
                    <a:pt x="6385" y="26839"/>
                    <a:pt x="6385" y="28073"/>
                    <a:pt x="7146" y="28835"/>
                  </a:cubicBezTo>
                  <a:cubicBezTo>
                    <a:pt x="7527" y="29216"/>
                    <a:pt x="8026" y="29406"/>
                    <a:pt x="8525" y="29406"/>
                  </a:cubicBezTo>
                  <a:cubicBezTo>
                    <a:pt x="9024" y="29406"/>
                    <a:pt x="9523" y="29216"/>
                    <a:pt x="9904" y="28835"/>
                  </a:cubicBezTo>
                  <a:cubicBezTo>
                    <a:pt x="10666" y="28073"/>
                    <a:pt x="10666" y="26839"/>
                    <a:pt x="9904" y="26077"/>
                  </a:cubicBezTo>
                  <a:cubicBezTo>
                    <a:pt x="9523" y="25696"/>
                    <a:pt x="9024" y="25506"/>
                    <a:pt x="8525" y="25506"/>
                  </a:cubicBezTo>
                  <a:close/>
                  <a:moveTo>
                    <a:pt x="2141" y="31874"/>
                  </a:moveTo>
                  <a:cubicBezTo>
                    <a:pt x="1642" y="31874"/>
                    <a:pt x="1143" y="32065"/>
                    <a:pt x="763" y="32446"/>
                  </a:cubicBezTo>
                  <a:cubicBezTo>
                    <a:pt x="1" y="33207"/>
                    <a:pt x="1" y="34457"/>
                    <a:pt x="763" y="35219"/>
                  </a:cubicBezTo>
                  <a:cubicBezTo>
                    <a:pt x="1143" y="35599"/>
                    <a:pt x="1642" y="35790"/>
                    <a:pt x="2141" y="35790"/>
                  </a:cubicBezTo>
                  <a:cubicBezTo>
                    <a:pt x="2640" y="35790"/>
                    <a:pt x="3139" y="35599"/>
                    <a:pt x="3520" y="35219"/>
                  </a:cubicBezTo>
                  <a:cubicBezTo>
                    <a:pt x="4282" y="34457"/>
                    <a:pt x="4282" y="33207"/>
                    <a:pt x="3520" y="32446"/>
                  </a:cubicBezTo>
                  <a:cubicBezTo>
                    <a:pt x="3139" y="32065"/>
                    <a:pt x="2640" y="31874"/>
                    <a:pt x="2141" y="31874"/>
                  </a:cubicBezTo>
                  <a:close/>
                </a:path>
              </a:pathLst>
            </a:custGeom>
            <a:gradFill>
              <a:gsLst>
                <a:gs pos="0">
                  <a:schemeClr val="lt2">
                    <a:alpha val="46820"/>
                  </a:schemeClr>
                </a:gs>
                <a:gs pos="78000">
                  <a:schemeClr val="lt1">
                    <a:alpha val="46820"/>
                  </a:schemeClr>
                </a:gs>
                <a:gs pos="100000">
                  <a:schemeClr val="lt1">
                    <a:alpha val="4682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19" name="Google Shape;1619;p40"/>
            <p:cNvGrpSpPr/>
            <p:nvPr/>
          </p:nvGrpSpPr>
          <p:grpSpPr>
            <a:xfrm rot="-5400000" flipH="1">
              <a:off x="5819578" y="4727817"/>
              <a:ext cx="134004" cy="134004"/>
              <a:chOff x="8356813" y="1074288"/>
              <a:chExt cx="351900" cy="351900"/>
            </a:xfrm>
          </p:grpSpPr>
          <p:sp>
            <p:nvSpPr>
              <p:cNvPr id="1620" name="Google Shape;1620;p40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1" name="Google Shape;1621;p40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622" name="Google Shape;1622;p40"/>
          <p:cNvSpPr txBox="1">
            <a:spLocks noGrp="1"/>
          </p:cNvSpPr>
          <p:nvPr>
            <p:ph type="title"/>
          </p:nvPr>
        </p:nvSpPr>
        <p:spPr>
          <a:xfrm>
            <a:off x="713225" y="3349250"/>
            <a:ext cx="66912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—</a:t>
            </a:r>
            <a:r>
              <a:rPr lang="es-CL" dirty="0"/>
              <a:t>René Descartes</a:t>
            </a:r>
            <a:endParaRPr dirty="0"/>
          </a:p>
        </p:txBody>
      </p:sp>
      <p:sp>
        <p:nvSpPr>
          <p:cNvPr id="1623" name="Google Shape;1623;p40"/>
          <p:cNvSpPr txBox="1">
            <a:spLocks noGrp="1"/>
          </p:cNvSpPr>
          <p:nvPr>
            <p:ph type="subTitle" idx="1"/>
          </p:nvPr>
        </p:nvSpPr>
        <p:spPr>
          <a:xfrm>
            <a:off x="713225" y="1511313"/>
            <a:ext cx="6691200" cy="147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“</a:t>
            </a:r>
            <a:r>
              <a:rPr lang="es-MX" dirty="0"/>
              <a:t>Divide cada dificultad en tantas partes como sea posible para su mejor resolución</a:t>
            </a:r>
            <a:r>
              <a:rPr lang="en" dirty="0"/>
              <a:t>”</a:t>
            </a:r>
            <a:endParaRPr dirty="0"/>
          </a:p>
        </p:txBody>
      </p:sp>
      <p:grpSp>
        <p:nvGrpSpPr>
          <p:cNvPr id="1624" name="Google Shape;1624;p40"/>
          <p:cNvGrpSpPr/>
          <p:nvPr/>
        </p:nvGrpSpPr>
        <p:grpSpPr>
          <a:xfrm rot="-5400000" flipH="1">
            <a:off x="8904403" y="2929792"/>
            <a:ext cx="134004" cy="134004"/>
            <a:chOff x="8356813" y="1074288"/>
            <a:chExt cx="351900" cy="351900"/>
          </a:xfrm>
        </p:grpSpPr>
        <p:sp>
          <p:nvSpPr>
            <p:cNvPr id="1625" name="Google Shape;1625;p40"/>
            <p:cNvSpPr/>
            <p:nvPr/>
          </p:nvSpPr>
          <p:spPr>
            <a:xfrm>
              <a:off x="8356813" y="1074288"/>
              <a:ext cx="351900" cy="3519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40"/>
            <p:cNvSpPr/>
            <p:nvPr/>
          </p:nvSpPr>
          <p:spPr>
            <a:xfrm>
              <a:off x="8406497" y="1123972"/>
              <a:ext cx="252600" cy="252600"/>
            </a:xfrm>
            <a:prstGeom prst="ellipse">
              <a:avLst/>
            </a:pr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27" name="Google Shape;1627;p40"/>
          <p:cNvGrpSpPr/>
          <p:nvPr/>
        </p:nvGrpSpPr>
        <p:grpSpPr>
          <a:xfrm>
            <a:off x="796100" y="3102438"/>
            <a:ext cx="4558967" cy="134100"/>
            <a:chOff x="796100" y="3019701"/>
            <a:chExt cx="4558967" cy="134100"/>
          </a:xfrm>
        </p:grpSpPr>
        <p:sp>
          <p:nvSpPr>
            <p:cNvPr id="1628" name="Google Shape;1628;p40"/>
            <p:cNvSpPr/>
            <p:nvPr/>
          </p:nvSpPr>
          <p:spPr>
            <a:xfrm>
              <a:off x="5220967" y="3019701"/>
              <a:ext cx="134100" cy="1341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629" name="Google Shape;1629;p40"/>
            <p:cNvCxnSpPr/>
            <p:nvPr/>
          </p:nvCxnSpPr>
          <p:spPr>
            <a:xfrm>
              <a:off x="796100" y="3086750"/>
              <a:ext cx="4462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630" name="Google Shape;1630;p40"/>
            <p:cNvSpPr/>
            <p:nvPr/>
          </p:nvSpPr>
          <p:spPr>
            <a:xfrm>
              <a:off x="5251079" y="30498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3" name="Google Shape;2123;p5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Hitos importantes</a:t>
            </a:r>
            <a:endParaRPr dirty="0"/>
          </a:p>
        </p:txBody>
      </p:sp>
      <p:sp>
        <p:nvSpPr>
          <p:cNvPr id="2124" name="Google Shape;2124;p54"/>
          <p:cNvSpPr txBox="1"/>
          <p:nvPr/>
        </p:nvSpPr>
        <p:spPr>
          <a:xfrm>
            <a:off x="4020025" y="1365213"/>
            <a:ext cx="4341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Inicio</a:t>
            </a:r>
            <a:r>
              <a:rPr lang="en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de las actividades de desarrollo.</a:t>
            </a:r>
            <a:endParaRPr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125" name="Google Shape;2125;p54"/>
          <p:cNvSpPr txBox="1"/>
          <p:nvPr/>
        </p:nvSpPr>
        <p:spPr>
          <a:xfrm>
            <a:off x="1932038" y="1363563"/>
            <a:ext cx="1725561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Septiembre</a:t>
            </a:r>
            <a:endParaRPr b="1" dirty="0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2126" name="Google Shape;2126;p54"/>
          <p:cNvSpPr txBox="1"/>
          <p:nvPr/>
        </p:nvSpPr>
        <p:spPr>
          <a:xfrm>
            <a:off x="782975" y="1363563"/>
            <a:ext cx="7224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04</a:t>
            </a:r>
            <a:endParaRPr sz="3000" b="1" dirty="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127" name="Google Shape;2127;p54"/>
          <p:cNvSpPr txBox="1"/>
          <p:nvPr/>
        </p:nvSpPr>
        <p:spPr>
          <a:xfrm>
            <a:off x="4020025" y="2264100"/>
            <a:ext cx="4341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Inicio del 4to sprint, que marca la </a:t>
            </a:r>
            <a:r>
              <a:rPr lang="en" b="1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mitad del desarrollo </a:t>
            </a:r>
            <a:r>
              <a:rPr lang="en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del proyecto.</a:t>
            </a:r>
            <a:endParaRPr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128" name="Google Shape;2128;p54"/>
          <p:cNvSpPr txBox="1"/>
          <p:nvPr/>
        </p:nvSpPr>
        <p:spPr>
          <a:xfrm>
            <a:off x="2183175" y="2262450"/>
            <a:ext cx="13134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Octubre</a:t>
            </a:r>
            <a:endParaRPr sz="2000" b="1" dirty="0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2129" name="Google Shape;2129;p54"/>
          <p:cNvSpPr txBox="1"/>
          <p:nvPr/>
        </p:nvSpPr>
        <p:spPr>
          <a:xfrm>
            <a:off x="782975" y="2262450"/>
            <a:ext cx="7224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02</a:t>
            </a:r>
            <a:endParaRPr sz="3000" b="1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130" name="Google Shape;2130;p54"/>
          <p:cNvSpPr txBox="1"/>
          <p:nvPr/>
        </p:nvSpPr>
        <p:spPr>
          <a:xfrm>
            <a:off x="4020025" y="3153150"/>
            <a:ext cx="4341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Comienzo de las </a:t>
            </a:r>
            <a:r>
              <a:rPr lang="en" b="1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pruebas</a:t>
            </a:r>
            <a:r>
              <a:rPr lang="en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de usuario.</a:t>
            </a:r>
            <a:endParaRPr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131" name="Google Shape;2131;p54"/>
          <p:cNvSpPr txBox="1"/>
          <p:nvPr/>
        </p:nvSpPr>
        <p:spPr>
          <a:xfrm>
            <a:off x="2183175" y="3151500"/>
            <a:ext cx="1577664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Noviembre</a:t>
            </a:r>
            <a:endParaRPr sz="2000" b="1" dirty="0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2132" name="Google Shape;2132;p54"/>
          <p:cNvSpPr txBox="1"/>
          <p:nvPr/>
        </p:nvSpPr>
        <p:spPr>
          <a:xfrm>
            <a:off x="782975" y="3151500"/>
            <a:ext cx="7224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11</a:t>
            </a:r>
            <a:endParaRPr sz="3000" b="1" dirty="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133" name="Google Shape;2133;p54"/>
          <p:cNvSpPr txBox="1"/>
          <p:nvPr/>
        </p:nvSpPr>
        <p:spPr>
          <a:xfrm>
            <a:off x="4020025" y="4043850"/>
            <a:ext cx="4341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Finalización</a:t>
            </a:r>
            <a:r>
              <a:rPr lang="en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del proyecto. </a:t>
            </a:r>
            <a:r>
              <a:rPr lang="en" b="1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Presentación</a:t>
            </a:r>
            <a:r>
              <a:rPr lang="en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del proyecto.</a:t>
            </a:r>
            <a:endParaRPr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134" name="Google Shape;2134;p54"/>
          <p:cNvSpPr txBox="1"/>
          <p:nvPr/>
        </p:nvSpPr>
        <p:spPr>
          <a:xfrm>
            <a:off x="2183175" y="4042200"/>
            <a:ext cx="1577664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Diciembre</a:t>
            </a:r>
            <a:endParaRPr sz="2000" b="1" dirty="0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2135" name="Google Shape;2135;p54"/>
          <p:cNvSpPr txBox="1"/>
          <p:nvPr/>
        </p:nvSpPr>
        <p:spPr>
          <a:xfrm>
            <a:off x="782975" y="4042200"/>
            <a:ext cx="7224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02</a:t>
            </a:r>
            <a:endParaRPr sz="3000" b="1" dirty="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2136" name="Google Shape;2136;p54"/>
          <p:cNvCxnSpPr>
            <a:cxnSpLocks/>
            <a:stCxn id="2126" idx="3"/>
            <a:endCxn id="2125" idx="1"/>
          </p:cNvCxnSpPr>
          <p:nvPr/>
        </p:nvCxnSpPr>
        <p:spPr>
          <a:xfrm>
            <a:off x="1505375" y="1651563"/>
            <a:ext cx="426663" cy="12700"/>
          </a:xfrm>
          <a:prstGeom prst="bentConnector3">
            <a:avLst>
              <a:gd name="adj1" fmla="val 10185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37" name="Google Shape;2137;p54"/>
          <p:cNvCxnSpPr>
            <a:cxnSpLocks/>
            <a:stCxn id="2125" idx="3"/>
            <a:endCxn id="2124" idx="1"/>
          </p:cNvCxnSpPr>
          <p:nvPr/>
        </p:nvCxnSpPr>
        <p:spPr>
          <a:xfrm>
            <a:off x="3657599" y="1651563"/>
            <a:ext cx="362426" cy="12700"/>
          </a:xfrm>
          <a:prstGeom prst="bentConnector3">
            <a:avLst>
              <a:gd name="adj1" fmla="val 1168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138" name="Google Shape;2138;p54"/>
          <p:cNvCxnSpPr>
            <a:cxnSpLocks/>
            <a:stCxn id="2128" idx="3"/>
            <a:endCxn id="2127" idx="1"/>
          </p:cNvCxnSpPr>
          <p:nvPr/>
        </p:nvCxnSpPr>
        <p:spPr>
          <a:xfrm>
            <a:off x="3496575" y="2550450"/>
            <a:ext cx="523450" cy="12700"/>
          </a:xfrm>
          <a:prstGeom prst="bentConnector3">
            <a:avLst>
              <a:gd name="adj1" fmla="val -716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139" name="Google Shape;2139;p54"/>
          <p:cNvCxnSpPr>
            <a:cxnSpLocks/>
            <a:stCxn id="2131" idx="3"/>
            <a:endCxn id="2130" idx="1"/>
          </p:cNvCxnSpPr>
          <p:nvPr/>
        </p:nvCxnSpPr>
        <p:spPr>
          <a:xfrm>
            <a:off x="3760839" y="3439500"/>
            <a:ext cx="259186" cy="12700"/>
          </a:xfrm>
          <a:prstGeom prst="bentConnector3">
            <a:avLst>
              <a:gd name="adj1" fmla="val 1633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140" name="Google Shape;2140;p54"/>
          <p:cNvCxnSpPr>
            <a:cxnSpLocks/>
            <a:stCxn id="2134" idx="3"/>
            <a:endCxn id="2133" idx="1"/>
          </p:cNvCxnSpPr>
          <p:nvPr/>
        </p:nvCxnSpPr>
        <p:spPr>
          <a:xfrm>
            <a:off x="3760839" y="4330200"/>
            <a:ext cx="259186" cy="12700"/>
          </a:xfrm>
          <a:prstGeom prst="bentConnector3">
            <a:avLst>
              <a:gd name="adj1" fmla="val -9748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141" name="Google Shape;2141;p54"/>
          <p:cNvCxnSpPr>
            <a:cxnSpLocks/>
            <a:stCxn id="2129" idx="3"/>
            <a:endCxn id="2128" idx="1"/>
          </p:cNvCxnSpPr>
          <p:nvPr/>
        </p:nvCxnSpPr>
        <p:spPr>
          <a:xfrm>
            <a:off x="1505375" y="2550450"/>
            <a:ext cx="677800" cy="12700"/>
          </a:xfrm>
          <a:prstGeom prst="bentConnector3">
            <a:avLst>
              <a:gd name="adj1" fmla="val 95694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42" name="Google Shape;2142;p54"/>
          <p:cNvCxnSpPr>
            <a:cxnSpLocks/>
            <a:stCxn id="2132" idx="3"/>
            <a:endCxn id="2131" idx="1"/>
          </p:cNvCxnSpPr>
          <p:nvPr/>
        </p:nvCxnSpPr>
        <p:spPr>
          <a:xfrm>
            <a:off x="1505375" y="3439500"/>
            <a:ext cx="677800" cy="12700"/>
          </a:xfrm>
          <a:prstGeom prst="bentConnector3">
            <a:avLst>
              <a:gd name="adj1" fmla="val -1134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43" name="Google Shape;2143;p54"/>
          <p:cNvCxnSpPr>
            <a:cxnSpLocks/>
            <a:stCxn id="2135" idx="3"/>
            <a:endCxn id="2134" idx="1"/>
          </p:cNvCxnSpPr>
          <p:nvPr/>
        </p:nvCxnSpPr>
        <p:spPr>
          <a:xfrm>
            <a:off x="1505375" y="4330200"/>
            <a:ext cx="677800" cy="12700"/>
          </a:xfrm>
          <a:prstGeom prst="bentConnector3">
            <a:avLst>
              <a:gd name="adj1" fmla="val 10331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" name="Google Shape;1484;p38"/>
          <p:cNvSpPr txBox="1">
            <a:spLocks noGrp="1"/>
          </p:cNvSpPr>
          <p:nvPr>
            <p:ph type="title" idx="2"/>
          </p:nvPr>
        </p:nvSpPr>
        <p:spPr>
          <a:xfrm>
            <a:off x="720000" y="1025725"/>
            <a:ext cx="1702500" cy="9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grpSp>
        <p:nvGrpSpPr>
          <p:cNvPr id="1486" name="Google Shape;1486;p38"/>
          <p:cNvGrpSpPr/>
          <p:nvPr/>
        </p:nvGrpSpPr>
        <p:grpSpPr>
          <a:xfrm>
            <a:off x="-374387" y="3354325"/>
            <a:ext cx="3922590" cy="2969900"/>
            <a:chOff x="-374387" y="3354325"/>
            <a:chExt cx="3922590" cy="2969900"/>
          </a:xfrm>
        </p:grpSpPr>
        <p:pic>
          <p:nvPicPr>
            <p:cNvPr id="1487" name="Google Shape;1487;p38"/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-374387" y="3354325"/>
              <a:ext cx="3891276" cy="29699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488" name="Google Shape;1488;p38"/>
            <p:cNvGrpSpPr/>
            <p:nvPr/>
          </p:nvGrpSpPr>
          <p:grpSpPr>
            <a:xfrm>
              <a:off x="1853583" y="4445557"/>
              <a:ext cx="1694620" cy="1360169"/>
              <a:chOff x="7945225" y="4302000"/>
              <a:chExt cx="904666" cy="726121"/>
            </a:xfrm>
          </p:grpSpPr>
          <p:sp>
            <p:nvSpPr>
              <p:cNvPr id="1489" name="Google Shape;1489;p38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0" name="Google Shape;1490;p38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1" name="Google Shape;1491;p38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492" name="Google Shape;1492;p38"/>
          <p:cNvSpPr txBox="1">
            <a:spLocks noGrp="1"/>
          </p:cNvSpPr>
          <p:nvPr>
            <p:ph type="title"/>
          </p:nvPr>
        </p:nvSpPr>
        <p:spPr>
          <a:xfrm>
            <a:off x="720000" y="2079325"/>
            <a:ext cx="5598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Equipo</a:t>
            </a:r>
            <a:endParaRPr dirty="0"/>
          </a:p>
        </p:txBody>
      </p:sp>
      <p:grpSp>
        <p:nvGrpSpPr>
          <p:cNvPr id="1493" name="Google Shape;1493;p38"/>
          <p:cNvGrpSpPr/>
          <p:nvPr/>
        </p:nvGrpSpPr>
        <p:grpSpPr>
          <a:xfrm>
            <a:off x="6487513" y="-1301175"/>
            <a:ext cx="4268216" cy="6666030"/>
            <a:chOff x="6128138" y="-1301175"/>
            <a:chExt cx="4268216" cy="6666030"/>
          </a:xfrm>
        </p:grpSpPr>
        <p:sp>
          <p:nvSpPr>
            <p:cNvPr id="1494" name="Google Shape;1494;p38"/>
            <p:cNvSpPr/>
            <p:nvPr/>
          </p:nvSpPr>
          <p:spPr>
            <a:xfrm>
              <a:off x="6368175" y="103161"/>
              <a:ext cx="4006263" cy="4749291"/>
            </a:xfrm>
            <a:custGeom>
              <a:avLst/>
              <a:gdLst/>
              <a:ahLst/>
              <a:cxnLst/>
              <a:rect l="l" t="t" r="r" b="b"/>
              <a:pathLst>
                <a:path w="97678" h="115794" extrusionOk="0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38"/>
            <p:cNvSpPr/>
            <p:nvPr/>
          </p:nvSpPr>
          <p:spPr>
            <a:xfrm>
              <a:off x="6711143" y="81300"/>
              <a:ext cx="2925190" cy="3057668"/>
            </a:xfrm>
            <a:custGeom>
              <a:avLst/>
              <a:gdLst/>
              <a:ahLst/>
              <a:cxnLst/>
              <a:rect l="l" t="t" r="r" b="b"/>
              <a:pathLst>
                <a:path w="71320" h="74550" extrusionOk="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38"/>
            <p:cNvSpPr/>
            <p:nvPr/>
          </p:nvSpPr>
          <p:spPr>
            <a:xfrm>
              <a:off x="7243039" y="245650"/>
              <a:ext cx="3153315" cy="5119205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38"/>
            <p:cNvSpPr/>
            <p:nvPr/>
          </p:nvSpPr>
          <p:spPr>
            <a:xfrm>
              <a:off x="6875804" y="622450"/>
              <a:ext cx="1860443" cy="4595326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38"/>
            <p:cNvSpPr/>
            <p:nvPr/>
          </p:nvSpPr>
          <p:spPr>
            <a:xfrm>
              <a:off x="6573850" y="621225"/>
              <a:ext cx="1860443" cy="4595326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499" name="Google Shape;1499;p38"/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6128138" y="-1301175"/>
              <a:ext cx="4198516" cy="320440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500" name="Google Shape;1500;p38"/>
            <p:cNvGrpSpPr/>
            <p:nvPr/>
          </p:nvGrpSpPr>
          <p:grpSpPr>
            <a:xfrm rot="5400000">
              <a:off x="7873341" y="4254316"/>
              <a:ext cx="708100" cy="708500"/>
              <a:chOff x="3678700" y="407275"/>
              <a:chExt cx="708100" cy="708500"/>
            </a:xfrm>
          </p:grpSpPr>
          <p:sp>
            <p:nvSpPr>
              <p:cNvPr id="1501" name="Google Shape;1501;p38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2" name="Google Shape;1502;p38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3" name="Google Shape;1503;p38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4" name="Google Shape;1504;p38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5" name="Google Shape;1505;p38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6" name="Google Shape;1506;p38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7" name="Google Shape;1507;p38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08" name="Google Shape;1508;p38"/>
            <p:cNvGrpSpPr/>
            <p:nvPr/>
          </p:nvGrpSpPr>
          <p:grpSpPr>
            <a:xfrm rot="5400000">
              <a:off x="8639847" y="3354200"/>
              <a:ext cx="457787" cy="458045"/>
              <a:chOff x="3678700" y="407275"/>
              <a:chExt cx="708100" cy="708500"/>
            </a:xfrm>
          </p:grpSpPr>
          <p:sp>
            <p:nvSpPr>
              <p:cNvPr id="1509" name="Google Shape;1509;p38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0" name="Google Shape;1510;p38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1" name="Google Shape;1511;p38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2" name="Google Shape;1512;p38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3" name="Google Shape;1513;p38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4" name="Google Shape;1514;p38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5" name="Google Shape;1515;p38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16" name="Google Shape;1516;p38"/>
            <p:cNvGrpSpPr/>
            <p:nvPr/>
          </p:nvGrpSpPr>
          <p:grpSpPr>
            <a:xfrm>
              <a:off x="7787267" y="539497"/>
              <a:ext cx="208184" cy="208184"/>
              <a:chOff x="8356813" y="1074288"/>
              <a:chExt cx="351900" cy="351900"/>
            </a:xfrm>
          </p:grpSpPr>
          <p:sp>
            <p:nvSpPr>
              <p:cNvPr id="1517" name="Google Shape;1517;p38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8" name="Google Shape;1518;p38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19" name="Google Shape;1519;p38"/>
            <p:cNvGrpSpPr/>
            <p:nvPr/>
          </p:nvGrpSpPr>
          <p:grpSpPr>
            <a:xfrm>
              <a:off x="7194842" y="2467660"/>
              <a:ext cx="208184" cy="208184"/>
              <a:chOff x="8356813" y="1074288"/>
              <a:chExt cx="351900" cy="351900"/>
            </a:xfrm>
          </p:grpSpPr>
          <p:sp>
            <p:nvSpPr>
              <p:cNvPr id="1520" name="Google Shape;1520;p38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1" name="Google Shape;1521;p38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22" name="Google Shape;1522;p38"/>
            <p:cNvSpPr/>
            <p:nvPr/>
          </p:nvSpPr>
          <p:spPr>
            <a:xfrm>
              <a:off x="7095150" y="4164050"/>
              <a:ext cx="147900" cy="1479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23" name="Google Shape;1523;p38"/>
          <p:cNvGrpSpPr/>
          <p:nvPr/>
        </p:nvGrpSpPr>
        <p:grpSpPr>
          <a:xfrm>
            <a:off x="796100" y="3019701"/>
            <a:ext cx="4558967" cy="134100"/>
            <a:chOff x="796100" y="3019701"/>
            <a:chExt cx="4558967" cy="134100"/>
          </a:xfrm>
        </p:grpSpPr>
        <p:sp>
          <p:nvSpPr>
            <p:cNvPr id="1524" name="Google Shape;1524;p38"/>
            <p:cNvSpPr/>
            <p:nvPr/>
          </p:nvSpPr>
          <p:spPr>
            <a:xfrm>
              <a:off x="5220967" y="3019701"/>
              <a:ext cx="134100" cy="1341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525" name="Google Shape;1525;p38"/>
            <p:cNvCxnSpPr/>
            <p:nvPr/>
          </p:nvCxnSpPr>
          <p:spPr>
            <a:xfrm>
              <a:off x="796100" y="3086750"/>
              <a:ext cx="4462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526" name="Google Shape;1526;p38"/>
            <p:cNvSpPr/>
            <p:nvPr/>
          </p:nvSpPr>
          <p:spPr>
            <a:xfrm>
              <a:off x="5251079" y="30498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6863048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3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0" name="Google Shape;3200;p71"/>
          <p:cNvPicPr preferRelativeResize="0"/>
          <p:nvPr/>
        </p:nvPicPr>
        <p:blipFill rotWithShape="1">
          <a:blip r:embed="rId3">
            <a:alphaModFix/>
          </a:blip>
          <a:srcRect t="16547" b="16540"/>
          <a:stretch/>
        </p:blipFill>
        <p:spPr>
          <a:xfrm>
            <a:off x="723400" y="1212994"/>
            <a:ext cx="1522615" cy="1018800"/>
          </a:xfrm>
          <a:prstGeom prst="rect">
            <a:avLst/>
          </a:prstGeom>
          <a:noFill/>
          <a:ln>
            <a:noFill/>
          </a:ln>
        </p:spPr>
      </p:pic>
      <p:sp>
        <p:nvSpPr>
          <p:cNvPr id="3201" name="Google Shape;3201;p71">
            <a:hlinkClick r:id="rId4"/>
          </p:cNvPr>
          <p:cNvSpPr txBox="1"/>
          <p:nvPr/>
        </p:nvSpPr>
        <p:spPr>
          <a:xfrm>
            <a:off x="881858" y="3896002"/>
            <a:ext cx="1205700" cy="30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869FB2"/>
                </a:solidFill>
                <a:uFill>
                  <a:noFill/>
                </a:uFill>
              </a:rPr>
              <a:t>Leonel Aranda</a:t>
            </a: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chemeClr val="tx2"/>
                </a:solidFill>
                <a:uFill>
                  <a:noFill/>
                </a:uFill>
                <a:latin typeface="Poppins" panose="00000500000000000000" pitchFamily="2" charset="0"/>
                <a:cs typeface="Poppins" panose="00000500000000000000" pitchFamily="2" charset="0"/>
              </a:rPr>
              <a:t>Desarrollador</a:t>
            </a:r>
            <a:endParaRPr sz="1100" dirty="0">
              <a:solidFill>
                <a:schemeClr val="tx2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202" name="Google Shape;3202;p71">
            <a:hlinkClick r:id="rId5"/>
          </p:cNvPr>
          <p:cNvSpPr txBox="1"/>
          <p:nvPr/>
        </p:nvSpPr>
        <p:spPr>
          <a:xfrm>
            <a:off x="2402972" y="3896002"/>
            <a:ext cx="1205700" cy="30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869FB2"/>
                </a:solidFill>
                <a:uFill>
                  <a:noFill/>
                </a:uFill>
              </a:rPr>
              <a:t>Cristian Vernal</a:t>
            </a: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chemeClr val="tx2"/>
                </a:solidFill>
                <a:uFill>
                  <a:noFill/>
                </a:uFill>
                <a:latin typeface="Poppins" panose="00000500000000000000" pitchFamily="2" charset="0"/>
                <a:cs typeface="Poppins" panose="00000500000000000000" pitchFamily="2" charset="0"/>
              </a:rPr>
              <a:t>Scrum Master</a:t>
            </a:r>
            <a:endParaRPr sz="1100" b="1" dirty="0">
              <a:solidFill>
                <a:srgbClr val="869FB2"/>
              </a:solidFill>
            </a:endParaRPr>
          </a:p>
        </p:txBody>
      </p:sp>
      <p:sp>
        <p:nvSpPr>
          <p:cNvPr id="3203" name="Google Shape;3203;p71">
            <a:hlinkClick r:id="rId6"/>
          </p:cNvPr>
          <p:cNvSpPr txBox="1"/>
          <p:nvPr/>
        </p:nvSpPr>
        <p:spPr>
          <a:xfrm>
            <a:off x="3924087" y="3896002"/>
            <a:ext cx="1205700" cy="30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869FB2"/>
                </a:solidFill>
                <a:uFill>
                  <a:noFill/>
                </a:uFill>
              </a:rPr>
              <a:t>David Zurita</a:t>
            </a: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chemeClr val="tx2"/>
                </a:solidFill>
                <a:uFill>
                  <a:noFill/>
                </a:uFill>
                <a:latin typeface="Poppins" panose="00000500000000000000" pitchFamily="2" charset="0"/>
                <a:cs typeface="Poppins" panose="00000500000000000000" pitchFamily="2" charset="0"/>
              </a:rPr>
              <a:t>Desarrollador</a:t>
            </a:r>
            <a:endParaRPr sz="1100" b="1" dirty="0">
              <a:solidFill>
                <a:srgbClr val="869FB2"/>
              </a:solidFill>
            </a:endParaRPr>
          </a:p>
        </p:txBody>
      </p:sp>
      <p:sp>
        <p:nvSpPr>
          <p:cNvPr id="3204" name="Google Shape;3204;p71">
            <a:hlinkClick r:id="rId7"/>
          </p:cNvPr>
          <p:cNvSpPr txBox="1"/>
          <p:nvPr/>
        </p:nvSpPr>
        <p:spPr>
          <a:xfrm>
            <a:off x="5445202" y="3896002"/>
            <a:ext cx="1234024" cy="30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869FB2"/>
                </a:solidFill>
                <a:uFill>
                  <a:noFill/>
                </a:uFill>
              </a:rPr>
              <a:t>Carlos Valverde</a:t>
            </a: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chemeClr val="tx2"/>
                </a:solidFill>
                <a:uFill>
                  <a:noFill/>
                </a:uFill>
                <a:latin typeface="Poppins" panose="00000500000000000000" pitchFamily="2" charset="0"/>
                <a:cs typeface="Poppins" panose="00000500000000000000" pitchFamily="2" charset="0"/>
              </a:rPr>
              <a:t>Product Owner</a:t>
            </a:r>
            <a:endParaRPr sz="1100" dirty="0">
              <a:solidFill>
                <a:schemeClr val="tx2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3205" name="Google Shape;3205;p71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376355" y="1087177"/>
            <a:ext cx="1270420" cy="12704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6" name="Google Shape;3206;p71"/>
          <p:cNvPicPr preferRelativeResize="0"/>
          <p:nvPr/>
        </p:nvPicPr>
        <p:blipFill rotWithShape="1">
          <a:blip r:embed="rId9">
            <a:alphaModFix/>
          </a:blip>
          <a:srcRect t="6377" b="6377"/>
          <a:stretch/>
        </p:blipFill>
        <p:spPr>
          <a:xfrm>
            <a:off x="3816030" y="1123669"/>
            <a:ext cx="1372495" cy="119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7" name="Google Shape;3207;p71"/>
          <p:cNvPicPr preferRelativeResize="0"/>
          <p:nvPr/>
        </p:nvPicPr>
        <p:blipFill rotWithShape="1">
          <a:blip r:embed="rId10">
            <a:alphaModFix/>
          </a:blip>
          <a:srcRect t="9256" b="9256"/>
          <a:stretch/>
        </p:blipFill>
        <p:spPr>
          <a:xfrm>
            <a:off x="5306751" y="1163199"/>
            <a:ext cx="1372475" cy="1118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8" name="Google Shape;3208;p71"/>
          <p:cNvPicPr preferRelativeResize="0"/>
          <p:nvPr/>
        </p:nvPicPr>
        <p:blipFill rotWithShape="1">
          <a:blip r:embed="rId11">
            <a:alphaModFix/>
          </a:blip>
          <a:srcRect t="14837" b="14844"/>
          <a:stretch/>
        </p:blipFill>
        <p:spPr>
          <a:xfrm>
            <a:off x="6717734" y="1123664"/>
            <a:ext cx="1702865" cy="1197460"/>
          </a:xfrm>
          <a:prstGeom prst="rect">
            <a:avLst/>
          </a:prstGeom>
          <a:noFill/>
          <a:ln>
            <a:noFill/>
          </a:ln>
        </p:spPr>
      </p:pic>
      <p:sp>
        <p:nvSpPr>
          <p:cNvPr id="3209" name="Google Shape;3209;p71">
            <a:hlinkClick r:id="rId12"/>
          </p:cNvPr>
          <p:cNvSpPr txBox="1"/>
          <p:nvPr/>
        </p:nvSpPr>
        <p:spPr>
          <a:xfrm>
            <a:off x="6966317" y="3896002"/>
            <a:ext cx="1205700" cy="30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869FB2"/>
                </a:solidFill>
                <a:uFill>
                  <a:noFill/>
                </a:uFill>
              </a:rPr>
              <a:t>Hernán Saavedra</a:t>
            </a: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chemeClr val="tx2"/>
                </a:solidFill>
                <a:uFill>
                  <a:noFill/>
                </a:uFill>
                <a:latin typeface="Poppins" panose="00000500000000000000" pitchFamily="2" charset="0"/>
                <a:cs typeface="Poppins" panose="00000500000000000000" pitchFamily="2" charset="0"/>
              </a:rPr>
              <a:t>Consultor</a:t>
            </a:r>
            <a:endParaRPr dirty="0">
              <a:solidFill>
                <a:schemeClr val="tx2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1026" name="Picture 2" descr="David Zurita Corvalán">
            <a:extLst>
              <a:ext uri="{FF2B5EF4-FFF2-40B4-BE49-F238E27FC236}">
                <a16:creationId xmlns:a16="http://schemas.microsoft.com/office/drawing/2014/main" id="{1C4BE5AF-F610-BF2E-B749-9B47299F5E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3919" y="2583138"/>
            <a:ext cx="952500" cy="9525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Leonel Aranda Palominos">
            <a:extLst>
              <a:ext uri="{FF2B5EF4-FFF2-40B4-BE49-F238E27FC236}">
                <a16:creationId xmlns:a16="http://schemas.microsoft.com/office/drawing/2014/main" id="{FE7D5096-2793-37B9-290A-1BEDE00B13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457" y="2587648"/>
            <a:ext cx="952500" cy="9525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ristian Vernal Acevedo, #OPEN_TO_WORK">
            <a:extLst>
              <a:ext uri="{FF2B5EF4-FFF2-40B4-BE49-F238E27FC236}">
                <a16:creationId xmlns:a16="http://schemas.microsoft.com/office/drawing/2014/main" id="{DF994859-8BC9-559E-8738-D7BA6AED57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44" t="13995" r="17713" b="15468"/>
          <a:stretch/>
        </p:blipFill>
        <p:spPr bwMode="auto">
          <a:xfrm>
            <a:off x="2501188" y="2583138"/>
            <a:ext cx="952500" cy="95700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Carlos Valverde">
            <a:extLst>
              <a:ext uri="{FF2B5EF4-FFF2-40B4-BE49-F238E27FC236}">
                <a16:creationId xmlns:a16="http://schemas.microsoft.com/office/drawing/2014/main" id="{264C7A9D-9622-1D22-98AC-FD8B0D1E3E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6737" y="2583137"/>
            <a:ext cx="952501" cy="95250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D85AE940-89CE-9DF0-D39B-10E064EED2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9556" y="2574258"/>
            <a:ext cx="952501" cy="95250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" name="Google Shape;1484;p38"/>
          <p:cNvSpPr txBox="1">
            <a:spLocks noGrp="1"/>
          </p:cNvSpPr>
          <p:nvPr>
            <p:ph type="title" idx="2"/>
          </p:nvPr>
        </p:nvSpPr>
        <p:spPr>
          <a:xfrm>
            <a:off x="720000" y="1025725"/>
            <a:ext cx="1702500" cy="9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grpSp>
        <p:nvGrpSpPr>
          <p:cNvPr id="1486" name="Google Shape;1486;p38"/>
          <p:cNvGrpSpPr/>
          <p:nvPr/>
        </p:nvGrpSpPr>
        <p:grpSpPr>
          <a:xfrm>
            <a:off x="-374387" y="3354325"/>
            <a:ext cx="3922590" cy="2969900"/>
            <a:chOff x="-374387" y="3354325"/>
            <a:chExt cx="3922590" cy="2969900"/>
          </a:xfrm>
        </p:grpSpPr>
        <p:pic>
          <p:nvPicPr>
            <p:cNvPr id="1487" name="Google Shape;1487;p38"/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-374387" y="3354325"/>
              <a:ext cx="3891276" cy="29699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488" name="Google Shape;1488;p38"/>
            <p:cNvGrpSpPr/>
            <p:nvPr/>
          </p:nvGrpSpPr>
          <p:grpSpPr>
            <a:xfrm>
              <a:off x="1853583" y="4445557"/>
              <a:ext cx="1694620" cy="1360169"/>
              <a:chOff x="7945225" y="4302000"/>
              <a:chExt cx="904666" cy="726121"/>
            </a:xfrm>
          </p:grpSpPr>
          <p:sp>
            <p:nvSpPr>
              <p:cNvPr id="1489" name="Google Shape;1489;p38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0" name="Google Shape;1490;p38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1" name="Google Shape;1491;p38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492" name="Google Shape;1492;p38"/>
          <p:cNvSpPr txBox="1">
            <a:spLocks noGrp="1"/>
          </p:cNvSpPr>
          <p:nvPr>
            <p:ph type="title"/>
          </p:nvPr>
        </p:nvSpPr>
        <p:spPr>
          <a:xfrm>
            <a:off x="720000" y="2079325"/>
            <a:ext cx="5598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Contexto</a:t>
            </a:r>
            <a:endParaRPr dirty="0"/>
          </a:p>
        </p:txBody>
      </p:sp>
      <p:grpSp>
        <p:nvGrpSpPr>
          <p:cNvPr id="1493" name="Google Shape;1493;p38"/>
          <p:cNvGrpSpPr/>
          <p:nvPr/>
        </p:nvGrpSpPr>
        <p:grpSpPr>
          <a:xfrm>
            <a:off x="6487513" y="-1301175"/>
            <a:ext cx="4268216" cy="6666030"/>
            <a:chOff x="6128138" y="-1301175"/>
            <a:chExt cx="4268216" cy="6666030"/>
          </a:xfrm>
        </p:grpSpPr>
        <p:sp>
          <p:nvSpPr>
            <p:cNvPr id="1494" name="Google Shape;1494;p38"/>
            <p:cNvSpPr/>
            <p:nvPr/>
          </p:nvSpPr>
          <p:spPr>
            <a:xfrm>
              <a:off x="6368175" y="103161"/>
              <a:ext cx="4006263" cy="4749291"/>
            </a:xfrm>
            <a:custGeom>
              <a:avLst/>
              <a:gdLst/>
              <a:ahLst/>
              <a:cxnLst/>
              <a:rect l="l" t="t" r="r" b="b"/>
              <a:pathLst>
                <a:path w="97678" h="115794" extrusionOk="0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38"/>
            <p:cNvSpPr/>
            <p:nvPr/>
          </p:nvSpPr>
          <p:spPr>
            <a:xfrm>
              <a:off x="6711143" y="81300"/>
              <a:ext cx="2925190" cy="3057668"/>
            </a:xfrm>
            <a:custGeom>
              <a:avLst/>
              <a:gdLst/>
              <a:ahLst/>
              <a:cxnLst/>
              <a:rect l="l" t="t" r="r" b="b"/>
              <a:pathLst>
                <a:path w="71320" h="74550" extrusionOk="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38"/>
            <p:cNvSpPr/>
            <p:nvPr/>
          </p:nvSpPr>
          <p:spPr>
            <a:xfrm>
              <a:off x="7243039" y="245650"/>
              <a:ext cx="3153315" cy="5119205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38"/>
            <p:cNvSpPr/>
            <p:nvPr/>
          </p:nvSpPr>
          <p:spPr>
            <a:xfrm>
              <a:off x="6875804" y="622450"/>
              <a:ext cx="1860443" cy="4595326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38"/>
            <p:cNvSpPr/>
            <p:nvPr/>
          </p:nvSpPr>
          <p:spPr>
            <a:xfrm>
              <a:off x="6573850" y="621225"/>
              <a:ext cx="1860443" cy="4595326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499" name="Google Shape;1499;p38"/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6128138" y="-1301175"/>
              <a:ext cx="4198516" cy="320440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500" name="Google Shape;1500;p38"/>
            <p:cNvGrpSpPr/>
            <p:nvPr/>
          </p:nvGrpSpPr>
          <p:grpSpPr>
            <a:xfrm rot="5400000">
              <a:off x="7873341" y="4254316"/>
              <a:ext cx="708100" cy="708500"/>
              <a:chOff x="3678700" y="407275"/>
              <a:chExt cx="708100" cy="708500"/>
            </a:xfrm>
          </p:grpSpPr>
          <p:sp>
            <p:nvSpPr>
              <p:cNvPr id="1501" name="Google Shape;1501;p38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2" name="Google Shape;1502;p38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3" name="Google Shape;1503;p38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4" name="Google Shape;1504;p38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5" name="Google Shape;1505;p38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6" name="Google Shape;1506;p38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7" name="Google Shape;1507;p38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08" name="Google Shape;1508;p38"/>
            <p:cNvGrpSpPr/>
            <p:nvPr/>
          </p:nvGrpSpPr>
          <p:grpSpPr>
            <a:xfrm rot="5400000">
              <a:off x="8639847" y="3354200"/>
              <a:ext cx="457787" cy="458045"/>
              <a:chOff x="3678700" y="407275"/>
              <a:chExt cx="708100" cy="708500"/>
            </a:xfrm>
          </p:grpSpPr>
          <p:sp>
            <p:nvSpPr>
              <p:cNvPr id="1509" name="Google Shape;1509;p38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0" name="Google Shape;1510;p38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1" name="Google Shape;1511;p38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2" name="Google Shape;1512;p38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3" name="Google Shape;1513;p38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4" name="Google Shape;1514;p38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5" name="Google Shape;1515;p38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16" name="Google Shape;1516;p38"/>
            <p:cNvGrpSpPr/>
            <p:nvPr/>
          </p:nvGrpSpPr>
          <p:grpSpPr>
            <a:xfrm>
              <a:off x="7787267" y="539497"/>
              <a:ext cx="208184" cy="208184"/>
              <a:chOff x="8356813" y="1074288"/>
              <a:chExt cx="351900" cy="351900"/>
            </a:xfrm>
          </p:grpSpPr>
          <p:sp>
            <p:nvSpPr>
              <p:cNvPr id="1517" name="Google Shape;1517;p38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8" name="Google Shape;1518;p38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19" name="Google Shape;1519;p38"/>
            <p:cNvGrpSpPr/>
            <p:nvPr/>
          </p:nvGrpSpPr>
          <p:grpSpPr>
            <a:xfrm>
              <a:off x="7194842" y="2467660"/>
              <a:ext cx="208184" cy="208184"/>
              <a:chOff x="8356813" y="1074288"/>
              <a:chExt cx="351900" cy="351900"/>
            </a:xfrm>
          </p:grpSpPr>
          <p:sp>
            <p:nvSpPr>
              <p:cNvPr id="1520" name="Google Shape;1520;p38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1" name="Google Shape;1521;p38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22" name="Google Shape;1522;p38"/>
            <p:cNvSpPr/>
            <p:nvPr/>
          </p:nvSpPr>
          <p:spPr>
            <a:xfrm>
              <a:off x="7095150" y="4164050"/>
              <a:ext cx="147900" cy="1479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23" name="Google Shape;1523;p38"/>
          <p:cNvGrpSpPr/>
          <p:nvPr/>
        </p:nvGrpSpPr>
        <p:grpSpPr>
          <a:xfrm>
            <a:off x="796100" y="3019701"/>
            <a:ext cx="4558967" cy="134100"/>
            <a:chOff x="796100" y="3019701"/>
            <a:chExt cx="4558967" cy="134100"/>
          </a:xfrm>
        </p:grpSpPr>
        <p:sp>
          <p:nvSpPr>
            <p:cNvPr id="1524" name="Google Shape;1524;p38"/>
            <p:cNvSpPr/>
            <p:nvPr/>
          </p:nvSpPr>
          <p:spPr>
            <a:xfrm>
              <a:off x="5220967" y="3019701"/>
              <a:ext cx="134100" cy="1341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525" name="Google Shape;1525;p38"/>
            <p:cNvCxnSpPr/>
            <p:nvPr/>
          </p:nvCxnSpPr>
          <p:spPr>
            <a:xfrm>
              <a:off x="796100" y="3086750"/>
              <a:ext cx="4462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526" name="Google Shape;1526;p38"/>
            <p:cNvSpPr/>
            <p:nvPr/>
          </p:nvSpPr>
          <p:spPr>
            <a:xfrm>
              <a:off x="5251079" y="30498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14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412;p64">
            <a:extLst>
              <a:ext uri="{FF2B5EF4-FFF2-40B4-BE49-F238E27FC236}">
                <a16:creationId xmlns:a16="http://schemas.microsoft.com/office/drawing/2014/main" id="{6C3ABED3-D920-1696-6BEB-0F6F151D0E78}"/>
              </a:ext>
            </a:extLst>
          </p:cNvPr>
          <p:cNvSpPr txBox="1">
            <a:spLocks/>
          </p:cNvSpPr>
          <p:nvPr/>
        </p:nvSpPr>
        <p:spPr>
          <a:xfrm>
            <a:off x="2625097" y="2042400"/>
            <a:ext cx="3893805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CL" sz="6000" dirty="0">
                <a:solidFill>
                  <a:schemeClr val="tx2"/>
                </a:solidFill>
                <a:latin typeface="IBM Plex Mono" panose="020B0509050203000203" pitchFamily="49" charset="0"/>
              </a:rPr>
              <a:t>Gracias!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2" name="Google Shape;1842;p46"/>
          <p:cNvSpPr txBox="1">
            <a:spLocks noGrp="1"/>
          </p:cNvSpPr>
          <p:nvPr>
            <p:ph type="title"/>
          </p:nvPr>
        </p:nvSpPr>
        <p:spPr>
          <a:xfrm>
            <a:off x="714366" y="539500"/>
            <a:ext cx="3145200" cy="112317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800" dirty="0"/>
              <a:t>Faenas en Chile</a:t>
            </a:r>
            <a:endParaRPr sz="2800" dirty="0"/>
          </a:p>
        </p:txBody>
      </p:sp>
      <p:sp>
        <p:nvSpPr>
          <p:cNvPr id="1843" name="Google Shape;1843;p46"/>
          <p:cNvSpPr txBox="1">
            <a:spLocks noGrp="1"/>
          </p:cNvSpPr>
          <p:nvPr>
            <p:ph type="subTitle" idx="1"/>
          </p:nvPr>
        </p:nvSpPr>
        <p:spPr>
          <a:xfrm>
            <a:off x="719999" y="2075285"/>
            <a:ext cx="3262065" cy="159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En Chile, "</a:t>
            </a:r>
            <a:r>
              <a:rPr lang="es-MX" b="1" dirty="0"/>
              <a:t>faena</a:t>
            </a:r>
            <a:r>
              <a:rPr lang="es-MX" dirty="0"/>
              <a:t>" se refiere a un conjunto de trabajos específicos, comúnmente en sectores como minería o construcción. Estas actividades suelen llevarse a cabo en zonas remotas y requieren infraestructura especial para alojar y apoyar a los trabajadores en terreno.</a:t>
            </a:r>
          </a:p>
        </p:txBody>
      </p:sp>
      <p:grpSp>
        <p:nvGrpSpPr>
          <p:cNvPr id="1844" name="Google Shape;1844;p46"/>
          <p:cNvGrpSpPr/>
          <p:nvPr/>
        </p:nvGrpSpPr>
        <p:grpSpPr>
          <a:xfrm>
            <a:off x="-74792" y="1766169"/>
            <a:ext cx="480890" cy="481200"/>
            <a:chOff x="959750" y="3039275"/>
            <a:chExt cx="582050" cy="582425"/>
          </a:xfrm>
        </p:grpSpPr>
        <p:sp>
          <p:nvSpPr>
            <p:cNvPr id="1845" name="Google Shape;1845;p46"/>
            <p:cNvSpPr/>
            <p:nvPr/>
          </p:nvSpPr>
          <p:spPr>
            <a:xfrm>
              <a:off x="959750" y="3498275"/>
              <a:ext cx="123450" cy="123425"/>
            </a:xfrm>
            <a:custGeom>
              <a:avLst/>
              <a:gdLst/>
              <a:ahLst/>
              <a:cxnLst/>
              <a:rect l="l" t="t" r="r" b="b"/>
              <a:pathLst>
                <a:path w="4938" h="4937" extrusionOk="0">
                  <a:moveTo>
                    <a:pt x="1403" y="0"/>
                  </a:moveTo>
                  <a:lnTo>
                    <a:pt x="1" y="1402"/>
                  </a:lnTo>
                  <a:lnTo>
                    <a:pt x="3536" y="4937"/>
                  </a:lnTo>
                  <a:lnTo>
                    <a:pt x="4937" y="3535"/>
                  </a:lnTo>
                  <a:lnTo>
                    <a:pt x="1403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37270"/>
                  </a:srgbClr>
                </a:gs>
                <a:gs pos="100000">
                  <a:srgbClr val="FFFFFF">
                    <a:alpha val="0"/>
                    <a:alpha val="372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46"/>
            <p:cNvSpPr/>
            <p:nvPr/>
          </p:nvSpPr>
          <p:spPr>
            <a:xfrm>
              <a:off x="1035950" y="3421700"/>
              <a:ext cx="123425" cy="123825"/>
            </a:xfrm>
            <a:custGeom>
              <a:avLst/>
              <a:gdLst/>
              <a:ahLst/>
              <a:cxnLst/>
              <a:rect l="l" t="t" r="r" b="b"/>
              <a:pathLst>
                <a:path w="4937" h="4953" extrusionOk="0">
                  <a:moveTo>
                    <a:pt x="1402" y="1"/>
                  </a:moveTo>
                  <a:lnTo>
                    <a:pt x="0" y="1403"/>
                  </a:lnTo>
                  <a:lnTo>
                    <a:pt x="3535" y="4952"/>
                  </a:lnTo>
                  <a:lnTo>
                    <a:pt x="4937" y="3551"/>
                  </a:lnTo>
                  <a:lnTo>
                    <a:pt x="1402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37270"/>
                  </a:srgbClr>
                </a:gs>
                <a:gs pos="100000">
                  <a:srgbClr val="FFFFFF">
                    <a:alpha val="0"/>
                    <a:alpha val="372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46"/>
            <p:cNvSpPr/>
            <p:nvPr/>
          </p:nvSpPr>
          <p:spPr>
            <a:xfrm>
              <a:off x="1112500" y="3345525"/>
              <a:ext cx="123825" cy="123450"/>
            </a:xfrm>
            <a:custGeom>
              <a:avLst/>
              <a:gdLst/>
              <a:ahLst/>
              <a:cxnLst/>
              <a:rect l="l" t="t" r="r" b="b"/>
              <a:pathLst>
                <a:path w="4953" h="4938" extrusionOk="0">
                  <a:moveTo>
                    <a:pt x="1402" y="1"/>
                  </a:moveTo>
                  <a:lnTo>
                    <a:pt x="1" y="1402"/>
                  </a:lnTo>
                  <a:lnTo>
                    <a:pt x="3551" y="4937"/>
                  </a:lnTo>
                  <a:lnTo>
                    <a:pt x="4952" y="3535"/>
                  </a:lnTo>
                  <a:lnTo>
                    <a:pt x="1402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37270"/>
                  </a:srgbClr>
                </a:gs>
                <a:gs pos="100000">
                  <a:srgbClr val="FFFFFF">
                    <a:alpha val="0"/>
                    <a:alpha val="372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46"/>
            <p:cNvSpPr/>
            <p:nvPr/>
          </p:nvSpPr>
          <p:spPr>
            <a:xfrm>
              <a:off x="1188675" y="3268975"/>
              <a:ext cx="123825" cy="123425"/>
            </a:xfrm>
            <a:custGeom>
              <a:avLst/>
              <a:gdLst/>
              <a:ahLst/>
              <a:cxnLst/>
              <a:rect l="l" t="t" r="r" b="b"/>
              <a:pathLst>
                <a:path w="4953" h="4937" extrusionOk="0">
                  <a:moveTo>
                    <a:pt x="1402" y="0"/>
                  </a:moveTo>
                  <a:lnTo>
                    <a:pt x="1" y="1402"/>
                  </a:lnTo>
                  <a:lnTo>
                    <a:pt x="3551" y="4937"/>
                  </a:lnTo>
                  <a:lnTo>
                    <a:pt x="4952" y="3550"/>
                  </a:lnTo>
                  <a:lnTo>
                    <a:pt x="1402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37270"/>
                  </a:srgbClr>
                </a:gs>
                <a:gs pos="100000">
                  <a:srgbClr val="FFFFFF">
                    <a:alpha val="0"/>
                    <a:alpha val="372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46"/>
            <p:cNvSpPr/>
            <p:nvPr/>
          </p:nvSpPr>
          <p:spPr>
            <a:xfrm>
              <a:off x="1265625" y="3192800"/>
              <a:ext cx="123425" cy="123425"/>
            </a:xfrm>
            <a:custGeom>
              <a:avLst/>
              <a:gdLst/>
              <a:ahLst/>
              <a:cxnLst/>
              <a:rect l="l" t="t" r="r" b="b"/>
              <a:pathLst>
                <a:path w="4937" h="4937" extrusionOk="0">
                  <a:moveTo>
                    <a:pt x="1402" y="0"/>
                  </a:moveTo>
                  <a:lnTo>
                    <a:pt x="0" y="1386"/>
                  </a:lnTo>
                  <a:lnTo>
                    <a:pt x="3535" y="4936"/>
                  </a:lnTo>
                  <a:lnTo>
                    <a:pt x="4937" y="3535"/>
                  </a:lnTo>
                  <a:lnTo>
                    <a:pt x="1402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37270"/>
                  </a:srgbClr>
                </a:gs>
                <a:gs pos="100000">
                  <a:srgbClr val="FFFFFF">
                    <a:alpha val="0"/>
                    <a:alpha val="372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46"/>
            <p:cNvSpPr/>
            <p:nvPr/>
          </p:nvSpPr>
          <p:spPr>
            <a:xfrm>
              <a:off x="1341800" y="3116225"/>
              <a:ext cx="123450" cy="123450"/>
            </a:xfrm>
            <a:custGeom>
              <a:avLst/>
              <a:gdLst/>
              <a:ahLst/>
              <a:cxnLst/>
              <a:rect l="l" t="t" r="r" b="b"/>
              <a:pathLst>
                <a:path w="4938" h="4938" extrusionOk="0">
                  <a:moveTo>
                    <a:pt x="1402" y="1"/>
                  </a:moveTo>
                  <a:lnTo>
                    <a:pt x="1" y="1402"/>
                  </a:lnTo>
                  <a:lnTo>
                    <a:pt x="3535" y="4937"/>
                  </a:lnTo>
                  <a:lnTo>
                    <a:pt x="4937" y="3535"/>
                  </a:lnTo>
                  <a:lnTo>
                    <a:pt x="1402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37270"/>
                  </a:srgbClr>
                </a:gs>
                <a:gs pos="100000">
                  <a:srgbClr val="FFFFFF">
                    <a:alpha val="0"/>
                    <a:alpha val="372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46"/>
            <p:cNvSpPr/>
            <p:nvPr/>
          </p:nvSpPr>
          <p:spPr>
            <a:xfrm>
              <a:off x="1418375" y="3039275"/>
              <a:ext cx="123425" cy="123825"/>
            </a:xfrm>
            <a:custGeom>
              <a:avLst/>
              <a:gdLst/>
              <a:ahLst/>
              <a:cxnLst/>
              <a:rect l="l" t="t" r="r" b="b"/>
              <a:pathLst>
                <a:path w="4937" h="4953" extrusionOk="0">
                  <a:moveTo>
                    <a:pt x="1387" y="1"/>
                  </a:moveTo>
                  <a:lnTo>
                    <a:pt x="0" y="1403"/>
                  </a:lnTo>
                  <a:lnTo>
                    <a:pt x="3535" y="4953"/>
                  </a:lnTo>
                  <a:lnTo>
                    <a:pt x="4936" y="3551"/>
                  </a:lnTo>
                  <a:lnTo>
                    <a:pt x="138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37270"/>
                  </a:srgbClr>
                </a:gs>
                <a:gs pos="100000">
                  <a:srgbClr val="FFFFFF">
                    <a:alpha val="0"/>
                    <a:alpha val="372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5" name="Marcador de posición de imagen 14" descr="Hombre con chaqueta de color naranja&#10;&#10;Descripción generada automáticamente con confianza media">
            <a:extLst>
              <a:ext uri="{FF2B5EF4-FFF2-40B4-BE49-F238E27FC236}">
                <a16:creationId xmlns:a16="http://schemas.microsoft.com/office/drawing/2014/main" id="{0326CE80-D285-68A3-2634-0072E768A43F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3"/>
          <a:srcRect l="19069" r="19069"/>
          <a:stretch>
            <a:fillRect/>
          </a:stretch>
        </p:blipFill>
        <p:spPr>
          <a:xfrm>
            <a:off x="4135801" y="539500"/>
            <a:ext cx="4293833" cy="4068000"/>
          </a:xfrm>
          <a:effectLst>
            <a:softEdge rad="12700"/>
          </a:effectLst>
        </p:spPr>
      </p:pic>
    </p:spTree>
    <p:extLst>
      <p:ext uri="{BB962C8B-B14F-4D97-AF65-F5344CB8AC3E}">
        <p14:creationId xmlns:p14="http://schemas.microsoft.com/office/powerpoint/2010/main" val="19378849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1" name="Google Shape;1531;p3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3200" dirty="0"/>
              <a:t>Innovación en Consultoría y Desarrollo de Software</a:t>
            </a:r>
            <a:endParaRPr dirty="0"/>
          </a:p>
        </p:txBody>
      </p:sp>
      <p:sp>
        <p:nvSpPr>
          <p:cNvPr id="1532" name="Google Shape;1532;p39"/>
          <p:cNvSpPr txBox="1">
            <a:spLocks noGrp="1"/>
          </p:cNvSpPr>
          <p:nvPr>
            <p:ph type="subTitle" idx="1"/>
          </p:nvPr>
        </p:nvSpPr>
        <p:spPr>
          <a:xfrm>
            <a:off x="4881006" y="1786675"/>
            <a:ext cx="3543000" cy="183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b="1" dirty="0"/>
              <a:t>Valverde </a:t>
            </a:r>
            <a:r>
              <a:rPr lang="es-MX" b="1" dirty="0" err="1"/>
              <a:t>Technology</a:t>
            </a:r>
            <a:r>
              <a:rPr lang="es-MX" b="1" dirty="0"/>
              <a:t> </a:t>
            </a:r>
            <a:r>
              <a:rPr lang="es-MX" dirty="0"/>
              <a:t>ofrece consultorías y desarrollos de software. La empresa se centra en soluciones tecnológicas creativas e innovadoras alineadas con los estándares de la industria.</a:t>
            </a:r>
          </a:p>
        </p:txBody>
      </p:sp>
      <p:grpSp>
        <p:nvGrpSpPr>
          <p:cNvPr id="1534" name="Google Shape;1534;p39"/>
          <p:cNvGrpSpPr/>
          <p:nvPr/>
        </p:nvGrpSpPr>
        <p:grpSpPr>
          <a:xfrm>
            <a:off x="-123925" y="4132283"/>
            <a:ext cx="4558967" cy="1141122"/>
            <a:chOff x="-123925" y="4132283"/>
            <a:chExt cx="4558967" cy="1141122"/>
          </a:xfrm>
        </p:grpSpPr>
        <p:grpSp>
          <p:nvGrpSpPr>
            <p:cNvPr id="1535" name="Google Shape;1535;p39"/>
            <p:cNvGrpSpPr/>
            <p:nvPr/>
          </p:nvGrpSpPr>
          <p:grpSpPr>
            <a:xfrm>
              <a:off x="-2" y="4132283"/>
              <a:ext cx="2308406" cy="1141122"/>
              <a:chOff x="-2" y="4132283"/>
              <a:chExt cx="2308406" cy="1141122"/>
            </a:xfrm>
          </p:grpSpPr>
          <p:sp>
            <p:nvSpPr>
              <p:cNvPr id="1536" name="Google Shape;1536;p39"/>
              <p:cNvSpPr/>
              <p:nvPr/>
            </p:nvSpPr>
            <p:spPr>
              <a:xfrm rot="5400000">
                <a:off x="663005" y="3628622"/>
                <a:ext cx="981776" cy="2307791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7" name="Google Shape;1537;p39"/>
              <p:cNvSpPr/>
              <p:nvPr/>
            </p:nvSpPr>
            <p:spPr>
              <a:xfrm rot="5400000">
                <a:off x="663620" y="3469276"/>
                <a:ext cx="981776" cy="2307791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38" name="Google Shape;1538;p39"/>
            <p:cNvGrpSpPr/>
            <p:nvPr/>
          </p:nvGrpSpPr>
          <p:grpSpPr>
            <a:xfrm>
              <a:off x="-123925" y="4386226"/>
              <a:ext cx="4558967" cy="134100"/>
              <a:chOff x="796100" y="3019701"/>
              <a:chExt cx="4558967" cy="134100"/>
            </a:xfrm>
          </p:grpSpPr>
          <p:sp>
            <p:nvSpPr>
              <p:cNvPr id="1539" name="Google Shape;1539;p39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540" name="Google Shape;1540;p39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541" name="Google Shape;1541;p39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" name="Subtítulo 2">
            <a:extLst>
              <a:ext uri="{FF2B5EF4-FFF2-40B4-BE49-F238E27FC236}">
                <a16:creationId xmlns:a16="http://schemas.microsoft.com/office/drawing/2014/main" id="{227F512B-7A8C-055D-9CE1-5B60BCB644D4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pPr marL="85725" indent="0"/>
            <a:r>
              <a:rPr lang="es-MX" dirty="0"/>
              <a:t>La logística en las </a:t>
            </a:r>
            <a:r>
              <a:rPr lang="es-MX" b="1" dirty="0"/>
              <a:t>faenas chilenas </a:t>
            </a:r>
            <a:r>
              <a:rPr lang="es-MX" dirty="0"/>
              <a:t>es desafiante debido a su ubicación remota, demandando una planificación precisa para transportar equipos, suministros y personal, y asegurar el bienestar de los trabajadores en terreno.</a:t>
            </a:r>
            <a:endParaRPr lang="es-CL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6" name="Google Shape;1746;p4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Problemática y soluciones</a:t>
            </a:r>
            <a:endParaRPr dirty="0"/>
          </a:p>
        </p:txBody>
      </p:sp>
      <p:sp>
        <p:nvSpPr>
          <p:cNvPr id="1747" name="Google Shape;1747;p44"/>
          <p:cNvSpPr txBox="1">
            <a:spLocks noGrp="1"/>
          </p:cNvSpPr>
          <p:nvPr>
            <p:ph type="subTitle" idx="1"/>
          </p:nvPr>
        </p:nvSpPr>
        <p:spPr>
          <a:xfrm>
            <a:off x="720000" y="3520475"/>
            <a:ext cx="1981800" cy="108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Administrar</a:t>
            </a:r>
            <a:r>
              <a:rPr lang="en" dirty="0"/>
              <a:t> y </a:t>
            </a:r>
            <a:r>
              <a:rPr lang="en" b="1" dirty="0"/>
              <a:t>seleccionar</a:t>
            </a:r>
            <a:r>
              <a:rPr lang="en" dirty="0"/>
              <a:t> los candidatos para su posterior contacto.</a:t>
            </a:r>
            <a:endParaRPr dirty="0"/>
          </a:p>
        </p:txBody>
      </p:sp>
      <p:sp>
        <p:nvSpPr>
          <p:cNvPr id="1748" name="Google Shape;1748;p44"/>
          <p:cNvSpPr txBox="1">
            <a:spLocks noGrp="1"/>
          </p:cNvSpPr>
          <p:nvPr>
            <p:ph type="subTitle" idx="2"/>
          </p:nvPr>
        </p:nvSpPr>
        <p:spPr>
          <a:xfrm>
            <a:off x="3584484" y="3520475"/>
            <a:ext cx="1981800" cy="108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Gestionar el </a:t>
            </a:r>
            <a:r>
              <a:rPr lang="en" b="1" dirty="0"/>
              <a:t>transporte</a:t>
            </a:r>
            <a:r>
              <a:rPr lang="en" dirty="0"/>
              <a:t> y la </a:t>
            </a:r>
            <a:r>
              <a:rPr lang="en" b="1" dirty="0"/>
              <a:t>estadía</a:t>
            </a:r>
            <a:r>
              <a:rPr lang="en" dirty="0"/>
              <a:t> de los recursos humanos.</a:t>
            </a:r>
            <a:endParaRPr dirty="0"/>
          </a:p>
        </p:txBody>
      </p:sp>
      <p:sp>
        <p:nvSpPr>
          <p:cNvPr id="1749" name="Google Shape;1749;p44"/>
          <p:cNvSpPr txBox="1">
            <a:spLocks noGrp="1"/>
          </p:cNvSpPr>
          <p:nvPr>
            <p:ph type="subTitle" idx="6"/>
          </p:nvPr>
        </p:nvSpPr>
        <p:spPr>
          <a:xfrm>
            <a:off x="6448972" y="3194375"/>
            <a:ext cx="19818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Asistencia</a:t>
            </a:r>
            <a:endParaRPr dirty="0"/>
          </a:p>
        </p:txBody>
      </p:sp>
      <p:sp>
        <p:nvSpPr>
          <p:cNvPr id="1750" name="Google Shape;1750;p44"/>
          <p:cNvSpPr txBox="1">
            <a:spLocks noGrp="1"/>
          </p:cNvSpPr>
          <p:nvPr>
            <p:ph type="subTitle" idx="4"/>
          </p:nvPr>
        </p:nvSpPr>
        <p:spPr>
          <a:xfrm>
            <a:off x="720000" y="3194375"/>
            <a:ext cx="19818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Contacto</a:t>
            </a:r>
            <a:endParaRPr dirty="0"/>
          </a:p>
        </p:txBody>
      </p:sp>
      <p:sp>
        <p:nvSpPr>
          <p:cNvPr id="1751" name="Google Shape;1751;p44"/>
          <p:cNvSpPr txBox="1">
            <a:spLocks noGrp="1"/>
          </p:cNvSpPr>
          <p:nvPr>
            <p:ph type="subTitle" idx="5"/>
          </p:nvPr>
        </p:nvSpPr>
        <p:spPr>
          <a:xfrm>
            <a:off x="3584483" y="3194375"/>
            <a:ext cx="19818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Logística</a:t>
            </a:r>
            <a:endParaRPr dirty="0"/>
          </a:p>
        </p:txBody>
      </p:sp>
      <p:sp>
        <p:nvSpPr>
          <p:cNvPr id="1752" name="Google Shape;1752;p44"/>
          <p:cNvSpPr txBox="1">
            <a:spLocks noGrp="1"/>
          </p:cNvSpPr>
          <p:nvPr>
            <p:ph type="subTitle" idx="3"/>
          </p:nvPr>
        </p:nvSpPr>
        <p:spPr>
          <a:xfrm>
            <a:off x="6448975" y="3520475"/>
            <a:ext cx="1981800" cy="108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Verificar, a través de </a:t>
            </a:r>
            <a:r>
              <a:rPr lang="en" b="1" dirty="0"/>
              <a:t>reconocimiento</a:t>
            </a:r>
            <a:r>
              <a:rPr lang="en" dirty="0"/>
              <a:t> </a:t>
            </a:r>
            <a:r>
              <a:rPr lang="en" b="1" dirty="0"/>
              <a:t>facial</a:t>
            </a:r>
            <a:r>
              <a:rPr lang="en" dirty="0"/>
              <a:t>, la asistencia de los trabajadores.</a:t>
            </a:r>
            <a:endParaRPr dirty="0"/>
          </a:p>
        </p:txBody>
      </p:sp>
      <p:pic>
        <p:nvPicPr>
          <p:cNvPr id="13" name="Marcador de posición de imagen 12" descr="Un hombre con un sombrero verde&#10;&#10;Descripción generada automáticamente con confianza baja">
            <a:extLst>
              <a:ext uri="{FF2B5EF4-FFF2-40B4-BE49-F238E27FC236}">
                <a16:creationId xmlns:a16="http://schemas.microsoft.com/office/drawing/2014/main" id="{F1040FC0-B83B-F826-EC17-6F7D9D472281}"/>
              </a:ext>
            </a:extLst>
          </p:cNvPr>
          <p:cNvPicPr>
            <a:picLocks noGrp="1" noChangeAspect="1"/>
          </p:cNvPicPr>
          <p:nvPr>
            <p:ph type="pic" idx="7"/>
          </p:nvPr>
        </p:nvPicPr>
        <p:blipFill>
          <a:blip r:embed="rId3"/>
          <a:srcRect l="10284" r="10284"/>
          <a:stretch>
            <a:fillRect/>
          </a:stretch>
        </p:blipFill>
        <p:spPr/>
      </p:pic>
      <p:pic>
        <p:nvPicPr>
          <p:cNvPr id="9" name="Marcador de posición de imagen 8" descr="Un grupo de personas en uniforme junto a un camión&#10;&#10;Descripción generada automáticamente">
            <a:extLst>
              <a:ext uri="{FF2B5EF4-FFF2-40B4-BE49-F238E27FC236}">
                <a16:creationId xmlns:a16="http://schemas.microsoft.com/office/drawing/2014/main" id="{96551B4F-9E5F-22F0-EFF3-AFE456F17FC1}"/>
              </a:ext>
            </a:extLst>
          </p:cNvPr>
          <p:cNvPicPr>
            <a:picLocks noGrp="1" noChangeAspect="1"/>
          </p:cNvPicPr>
          <p:nvPr>
            <p:ph type="pic" idx="8"/>
          </p:nvPr>
        </p:nvPicPr>
        <p:blipFill>
          <a:blip r:embed="rId4"/>
          <a:srcRect t="8053" b="8053"/>
          <a:stretch>
            <a:fillRect/>
          </a:stretch>
        </p:blipFill>
        <p:spPr/>
      </p:pic>
      <p:pic>
        <p:nvPicPr>
          <p:cNvPr id="11" name="Marcador de posición de imagen 10" descr="Un grupo de personas en uniforme&#10;&#10;Descripción generada automáticamente">
            <a:extLst>
              <a:ext uri="{FF2B5EF4-FFF2-40B4-BE49-F238E27FC236}">
                <a16:creationId xmlns:a16="http://schemas.microsoft.com/office/drawing/2014/main" id="{8CF84F9A-5306-9D75-0C8D-39CD7981D849}"/>
              </a:ext>
            </a:extLst>
          </p:cNvPr>
          <p:cNvPicPr>
            <a:picLocks noGrp="1" noChangeAspect="1"/>
          </p:cNvPicPr>
          <p:nvPr>
            <p:ph type="pic" idx="9"/>
          </p:nvPr>
        </p:nvPicPr>
        <p:blipFill>
          <a:blip r:embed="rId5"/>
          <a:srcRect t="8086" b="8086"/>
          <a:stretch>
            <a:fillRect/>
          </a:stretch>
        </p:blipFill>
        <p:spPr/>
      </p:pic>
      <p:grpSp>
        <p:nvGrpSpPr>
          <p:cNvPr id="14" name="Google Shape;1909;p47">
            <a:extLst>
              <a:ext uri="{FF2B5EF4-FFF2-40B4-BE49-F238E27FC236}">
                <a16:creationId xmlns:a16="http://schemas.microsoft.com/office/drawing/2014/main" id="{B88D6190-2CD2-C122-DA46-5A8F88870C62}"/>
              </a:ext>
            </a:extLst>
          </p:cNvPr>
          <p:cNvGrpSpPr/>
          <p:nvPr/>
        </p:nvGrpSpPr>
        <p:grpSpPr>
          <a:xfrm flipV="1">
            <a:off x="818175" y="3474755"/>
            <a:ext cx="1589745" cy="45720"/>
            <a:chOff x="741975" y="2893476"/>
            <a:chExt cx="5132617" cy="134100"/>
          </a:xfrm>
        </p:grpSpPr>
        <p:sp>
          <p:nvSpPr>
            <p:cNvPr id="15" name="Google Shape;1910;p47">
              <a:extLst>
                <a:ext uri="{FF2B5EF4-FFF2-40B4-BE49-F238E27FC236}">
                  <a16:creationId xmlns:a16="http://schemas.microsoft.com/office/drawing/2014/main" id="{8FAA591D-2154-72A8-8B4E-C07C9C88E26F}"/>
                </a:ext>
              </a:extLst>
            </p:cNvPr>
            <p:cNvSpPr/>
            <p:nvPr/>
          </p:nvSpPr>
          <p:spPr>
            <a:xfrm>
              <a:off x="5740492" y="2893476"/>
              <a:ext cx="134100" cy="1341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6" name="Google Shape;1911;p47">
              <a:extLst>
                <a:ext uri="{FF2B5EF4-FFF2-40B4-BE49-F238E27FC236}">
                  <a16:creationId xmlns:a16="http://schemas.microsoft.com/office/drawing/2014/main" id="{F11B6314-93FC-5469-0DAF-02876A422ED1}"/>
                </a:ext>
              </a:extLst>
            </p:cNvPr>
            <p:cNvCxnSpPr/>
            <p:nvPr/>
          </p:nvCxnSpPr>
          <p:spPr>
            <a:xfrm>
              <a:off x="741975" y="2960525"/>
              <a:ext cx="50364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7" name="Google Shape;1912;p47">
              <a:extLst>
                <a:ext uri="{FF2B5EF4-FFF2-40B4-BE49-F238E27FC236}">
                  <a16:creationId xmlns:a16="http://schemas.microsoft.com/office/drawing/2014/main" id="{DE432FFE-8772-3090-F328-723CACAA703F}"/>
                </a:ext>
              </a:extLst>
            </p:cNvPr>
            <p:cNvSpPr/>
            <p:nvPr/>
          </p:nvSpPr>
          <p:spPr>
            <a:xfrm>
              <a:off x="5770604" y="2923618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" name="Google Shape;1909;p47">
            <a:extLst>
              <a:ext uri="{FF2B5EF4-FFF2-40B4-BE49-F238E27FC236}">
                <a16:creationId xmlns:a16="http://schemas.microsoft.com/office/drawing/2014/main" id="{FCCD73E9-61DE-C7D4-D9D5-3B009EDB5113}"/>
              </a:ext>
            </a:extLst>
          </p:cNvPr>
          <p:cNvGrpSpPr/>
          <p:nvPr/>
        </p:nvGrpSpPr>
        <p:grpSpPr>
          <a:xfrm flipV="1">
            <a:off x="3706155" y="3474755"/>
            <a:ext cx="1589745" cy="45720"/>
            <a:chOff x="741975" y="2893476"/>
            <a:chExt cx="5132617" cy="134100"/>
          </a:xfrm>
        </p:grpSpPr>
        <p:sp>
          <p:nvSpPr>
            <p:cNvPr id="19" name="Google Shape;1910;p47">
              <a:extLst>
                <a:ext uri="{FF2B5EF4-FFF2-40B4-BE49-F238E27FC236}">
                  <a16:creationId xmlns:a16="http://schemas.microsoft.com/office/drawing/2014/main" id="{46F3D55B-D8E8-3DC3-02F8-9CF3FF2323D3}"/>
                </a:ext>
              </a:extLst>
            </p:cNvPr>
            <p:cNvSpPr/>
            <p:nvPr/>
          </p:nvSpPr>
          <p:spPr>
            <a:xfrm>
              <a:off x="5740492" y="2893476"/>
              <a:ext cx="134100" cy="1341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0" name="Google Shape;1911;p47">
              <a:extLst>
                <a:ext uri="{FF2B5EF4-FFF2-40B4-BE49-F238E27FC236}">
                  <a16:creationId xmlns:a16="http://schemas.microsoft.com/office/drawing/2014/main" id="{0B26AB54-8427-417E-89E8-C948900E5F56}"/>
                </a:ext>
              </a:extLst>
            </p:cNvPr>
            <p:cNvCxnSpPr/>
            <p:nvPr/>
          </p:nvCxnSpPr>
          <p:spPr>
            <a:xfrm>
              <a:off x="741975" y="2960525"/>
              <a:ext cx="50364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1" name="Google Shape;1912;p47">
              <a:extLst>
                <a:ext uri="{FF2B5EF4-FFF2-40B4-BE49-F238E27FC236}">
                  <a16:creationId xmlns:a16="http://schemas.microsoft.com/office/drawing/2014/main" id="{6BDAAD26-7D7D-4DBD-BD58-C75F4E6194E2}"/>
                </a:ext>
              </a:extLst>
            </p:cNvPr>
            <p:cNvSpPr/>
            <p:nvPr/>
          </p:nvSpPr>
          <p:spPr>
            <a:xfrm>
              <a:off x="5770604" y="2923618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" name="Google Shape;1909;p47">
            <a:extLst>
              <a:ext uri="{FF2B5EF4-FFF2-40B4-BE49-F238E27FC236}">
                <a16:creationId xmlns:a16="http://schemas.microsoft.com/office/drawing/2014/main" id="{744376C8-C5E9-E87C-32E0-30AE4E994401}"/>
              </a:ext>
            </a:extLst>
          </p:cNvPr>
          <p:cNvGrpSpPr/>
          <p:nvPr/>
        </p:nvGrpSpPr>
        <p:grpSpPr>
          <a:xfrm flipV="1">
            <a:off x="6514553" y="3474755"/>
            <a:ext cx="1684567" cy="45719"/>
            <a:chOff x="741975" y="2893476"/>
            <a:chExt cx="5132617" cy="134100"/>
          </a:xfrm>
        </p:grpSpPr>
        <p:sp>
          <p:nvSpPr>
            <p:cNvPr id="23" name="Google Shape;1910;p47">
              <a:extLst>
                <a:ext uri="{FF2B5EF4-FFF2-40B4-BE49-F238E27FC236}">
                  <a16:creationId xmlns:a16="http://schemas.microsoft.com/office/drawing/2014/main" id="{933CDB4C-84F8-5BFE-5E01-0284906B6674}"/>
                </a:ext>
              </a:extLst>
            </p:cNvPr>
            <p:cNvSpPr/>
            <p:nvPr/>
          </p:nvSpPr>
          <p:spPr>
            <a:xfrm>
              <a:off x="5740492" y="2893476"/>
              <a:ext cx="134100" cy="1341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4" name="Google Shape;1911;p47">
              <a:extLst>
                <a:ext uri="{FF2B5EF4-FFF2-40B4-BE49-F238E27FC236}">
                  <a16:creationId xmlns:a16="http://schemas.microsoft.com/office/drawing/2014/main" id="{8B9CEFD0-36B8-460B-6552-D84E36DB93A5}"/>
                </a:ext>
              </a:extLst>
            </p:cNvPr>
            <p:cNvCxnSpPr/>
            <p:nvPr/>
          </p:nvCxnSpPr>
          <p:spPr>
            <a:xfrm>
              <a:off x="741975" y="2960525"/>
              <a:ext cx="50364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5" name="Google Shape;1912;p47">
              <a:extLst>
                <a:ext uri="{FF2B5EF4-FFF2-40B4-BE49-F238E27FC236}">
                  <a16:creationId xmlns:a16="http://schemas.microsoft.com/office/drawing/2014/main" id="{FB493FD3-8F7B-0212-1299-92A80920FD50}"/>
                </a:ext>
              </a:extLst>
            </p:cNvPr>
            <p:cNvSpPr/>
            <p:nvPr/>
          </p:nvSpPr>
          <p:spPr>
            <a:xfrm>
              <a:off x="5770604" y="2923618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6" name="Google Shape;1486;p38"/>
          <p:cNvGrpSpPr/>
          <p:nvPr/>
        </p:nvGrpSpPr>
        <p:grpSpPr>
          <a:xfrm>
            <a:off x="-374387" y="3354325"/>
            <a:ext cx="3922590" cy="2969900"/>
            <a:chOff x="-374387" y="3354325"/>
            <a:chExt cx="3922590" cy="2969900"/>
          </a:xfrm>
        </p:grpSpPr>
        <p:pic>
          <p:nvPicPr>
            <p:cNvPr id="1487" name="Google Shape;1487;p38"/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-374387" y="3354325"/>
              <a:ext cx="3891276" cy="29699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488" name="Google Shape;1488;p38"/>
            <p:cNvGrpSpPr/>
            <p:nvPr/>
          </p:nvGrpSpPr>
          <p:grpSpPr>
            <a:xfrm>
              <a:off x="1853583" y="4445557"/>
              <a:ext cx="1694620" cy="1360169"/>
              <a:chOff x="7945225" y="4302000"/>
              <a:chExt cx="904666" cy="726121"/>
            </a:xfrm>
          </p:grpSpPr>
          <p:sp>
            <p:nvSpPr>
              <p:cNvPr id="1489" name="Google Shape;1489;p38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0" name="Google Shape;1490;p38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1" name="Google Shape;1491;p38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493" name="Google Shape;1493;p38"/>
          <p:cNvGrpSpPr/>
          <p:nvPr/>
        </p:nvGrpSpPr>
        <p:grpSpPr>
          <a:xfrm>
            <a:off x="6487513" y="-1301175"/>
            <a:ext cx="4268216" cy="6666030"/>
            <a:chOff x="6128138" y="-1301175"/>
            <a:chExt cx="4268216" cy="6666030"/>
          </a:xfrm>
        </p:grpSpPr>
        <p:sp>
          <p:nvSpPr>
            <p:cNvPr id="1494" name="Google Shape;1494;p38"/>
            <p:cNvSpPr/>
            <p:nvPr/>
          </p:nvSpPr>
          <p:spPr>
            <a:xfrm>
              <a:off x="6368175" y="103161"/>
              <a:ext cx="4006263" cy="4749291"/>
            </a:xfrm>
            <a:custGeom>
              <a:avLst/>
              <a:gdLst/>
              <a:ahLst/>
              <a:cxnLst/>
              <a:rect l="l" t="t" r="r" b="b"/>
              <a:pathLst>
                <a:path w="97678" h="115794" extrusionOk="0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38"/>
            <p:cNvSpPr/>
            <p:nvPr/>
          </p:nvSpPr>
          <p:spPr>
            <a:xfrm>
              <a:off x="6711143" y="81300"/>
              <a:ext cx="2925190" cy="3057668"/>
            </a:xfrm>
            <a:custGeom>
              <a:avLst/>
              <a:gdLst/>
              <a:ahLst/>
              <a:cxnLst/>
              <a:rect l="l" t="t" r="r" b="b"/>
              <a:pathLst>
                <a:path w="71320" h="74550" extrusionOk="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38"/>
            <p:cNvSpPr/>
            <p:nvPr/>
          </p:nvSpPr>
          <p:spPr>
            <a:xfrm>
              <a:off x="7243039" y="245650"/>
              <a:ext cx="3153315" cy="5119205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38"/>
            <p:cNvSpPr/>
            <p:nvPr/>
          </p:nvSpPr>
          <p:spPr>
            <a:xfrm>
              <a:off x="6875804" y="622450"/>
              <a:ext cx="1860443" cy="4595326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38"/>
            <p:cNvSpPr/>
            <p:nvPr/>
          </p:nvSpPr>
          <p:spPr>
            <a:xfrm>
              <a:off x="6573850" y="621225"/>
              <a:ext cx="1860443" cy="4595326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499" name="Google Shape;1499;p38"/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6128138" y="-1301175"/>
              <a:ext cx="4198516" cy="320440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500" name="Google Shape;1500;p38"/>
            <p:cNvGrpSpPr/>
            <p:nvPr/>
          </p:nvGrpSpPr>
          <p:grpSpPr>
            <a:xfrm rot="5400000">
              <a:off x="7873341" y="4254316"/>
              <a:ext cx="708100" cy="708500"/>
              <a:chOff x="3678700" y="407275"/>
              <a:chExt cx="708100" cy="708500"/>
            </a:xfrm>
          </p:grpSpPr>
          <p:sp>
            <p:nvSpPr>
              <p:cNvPr id="1501" name="Google Shape;1501;p38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2" name="Google Shape;1502;p38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3" name="Google Shape;1503;p38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4" name="Google Shape;1504;p38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5" name="Google Shape;1505;p38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6" name="Google Shape;1506;p38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7" name="Google Shape;1507;p38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08" name="Google Shape;1508;p38"/>
            <p:cNvGrpSpPr/>
            <p:nvPr/>
          </p:nvGrpSpPr>
          <p:grpSpPr>
            <a:xfrm rot="5400000">
              <a:off x="8639847" y="3354200"/>
              <a:ext cx="457787" cy="458045"/>
              <a:chOff x="3678700" y="407275"/>
              <a:chExt cx="708100" cy="708500"/>
            </a:xfrm>
          </p:grpSpPr>
          <p:sp>
            <p:nvSpPr>
              <p:cNvPr id="1509" name="Google Shape;1509;p38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0" name="Google Shape;1510;p38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1" name="Google Shape;1511;p38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2" name="Google Shape;1512;p38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3" name="Google Shape;1513;p38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4" name="Google Shape;1514;p38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5" name="Google Shape;1515;p38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16" name="Google Shape;1516;p38"/>
            <p:cNvGrpSpPr/>
            <p:nvPr/>
          </p:nvGrpSpPr>
          <p:grpSpPr>
            <a:xfrm>
              <a:off x="7787267" y="539497"/>
              <a:ext cx="208184" cy="208184"/>
              <a:chOff x="8356813" y="1074288"/>
              <a:chExt cx="351900" cy="351900"/>
            </a:xfrm>
          </p:grpSpPr>
          <p:sp>
            <p:nvSpPr>
              <p:cNvPr id="1517" name="Google Shape;1517;p38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8" name="Google Shape;1518;p38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19" name="Google Shape;1519;p38"/>
            <p:cNvGrpSpPr/>
            <p:nvPr/>
          </p:nvGrpSpPr>
          <p:grpSpPr>
            <a:xfrm>
              <a:off x="7194842" y="2467660"/>
              <a:ext cx="208184" cy="208184"/>
              <a:chOff x="8356813" y="1074288"/>
              <a:chExt cx="351900" cy="351900"/>
            </a:xfrm>
          </p:grpSpPr>
          <p:sp>
            <p:nvSpPr>
              <p:cNvPr id="1520" name="Google Shape;1520;p38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1" name="Google Shape;1521;p38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22" name="Google Shape;1522;p38"/>
            <p:cNvSpPr/>
            <p:nvPr/>
          </p:nvSpPr>
          <p:spPr>
            <a:xfrm>
              <a:off x="7095150" y="4164050"/>
              <a:ext cx="147900" cy="1479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28" name="Picture 4" descr="La IA de los sistemas de reconocimiento facial tienen un problema ...">
            <a:extLst>
              <a:ext uri="{FF2B5EF4-FFF2-40B4-BE49-F238E27FC236}">
                <a16:creationId xmlns:a16="http://schemas.microsoft.com/office/drawing/2014/main" id="{C55FF891-218B-5951-C21A-C5E28BB7A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3900"/>
            <a:ext cx="9160653" cy="6107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50218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" name="Google Shape;1484;p38"/>
          <p:cNvSpPr txBox="1">
            <a:spLocks noGrp="1"/>
          </p:cNvSpPr>
          <p:nvPr>
            <p:ph type="title" idx="2"/>
          </p:nvPr>
        </p:nvSpPr>
        <p:spPr>
          <a:xfrm>
            <a:off x="720000" y="1025725"/>
            <a:ext cx="1702500" cy="9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grpSp>
        <p:nvGrpSpPr>
          <p:cNvPr id="1486" name="Google Shape;1486;p38"/>
          <p:cNvGrpSpPr/>
          <p:nvPr/>
        </p:nvGrpSpPr>
        <p:grpSpPr>
          <a:xfrm>
            <a:off x="-374387" y="3354325"/>
            <a:ext cx="3922590" cy="2969900"/>
            <a:chOff x="-374387" y="3354325"/>
            <a:chExt cx="3922590" cy="2969900"/>
          </a:xfrm>
        </p:grpSpPr>
        <p:pic>
          <p:nvPicPr>
            <p:cNvPr id="1487" name="Google Shape;1487;p38"/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-374387" y="3354325"/>
              <a:ext cx="3891276" cy="29699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488" name="Google Shape;1488;p38"/>
            <p:cNvGrpSpPr/>
            <p:nvPr/>
          </p:nvGrpSpPr>
          <p:grpSpPr>
            <a:xfrm>
              <a:off x="1853583" y="4445557"/>
              <a:ext cx="1694620" cy="1360169"/>
              <a:chOff x="7945225" y="4302000"/>
              <a:chExt cx="904666" cy="726121"/>
            </a:xfrm>
          </p:grpSpPr>
          <p:sp>
            <p:nvSpPr>
              <p:cNvPr id="1489" name="Google Shape;1489;p38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0" name="Google Shape;1490;p38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1" name="Google Shape;1491;p38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492" name="Google Shape;1492;p38"/>
          <p:cNvSpPr txBox="1">
            <a:spLocks noGrp="1"/>
          </p:cNvSpPr>
          <p:nvPr>
            <p:ph type="title"/>
          </p:nvPr>
        </p:nvSpPr>
        <p:spPr>
          <a:xfrm>
            <a:off x="720000" y="2079325"/>
            <a:ext cx="5598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Solución</a:t>
            </a:r>
            <a:endParaRPr dirty="0"/>
          </a:p>
        </p:txBody>
      </p:sp>
      <p:grpSp>
        <p:nvGrpSpPr>
          <p:cNvPr id="1493" name="Google Shape;1493;p38"/>
          <p:cNvGrpSpPr/>
          <p:nvPr/>
        </p:nvGrpSpPr>
        <p:grpSpPr>
          <a:xfrm>
            <a:off x="6487513" y="-1301175"/>
            <a:ext cx="4268216" cy="6666030"/>
            <a:chOff x="6128138" y="-1301175"/>
            <a:chExt cx="4268216" cy="6666030"/>
          </a:xfrm>
        </p:grpSpPr>
        <p:sp>
          <p:nvSpPr>
            <p:cNvPr id="1494" name="Google Shape;1494;p38"/>
            <p:cNvSpPr/>
            <p:nvPr/>
          </p:nvSpPr>
          <p:spPr>
            <a:xfrm>
              <a:off x="6368175" y="103161"/>
              <a:ext cx="4006263" cy="4749291"/>
            </a:xfrm>
            <a:custGeom>
              <a:avLst/>
              <a:gdLst/>
              <a:ahLst/>
              <a:cxnLst/>
              <a:rect l="l" t="t" r="r" b="b"/>
              <a:pathLst>
                <a:path w="97678" h="115794" extrusionOk="0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38"/>
            <p:cNvSpPr/>
            <p:nvPr/>
          </p:nvSpPr>
          <p:spPr>
            <a:xfrm>
              <a:off x="6711143" y="81300"/>
              <a:ext cx="2925190" cy="3057668"/>
            </a:xfrm>
            <a:custGeom>
              <a:avLst/>
              <a:gdLst/>
              <a:ahLst/>
              <a:cxnLst/>
              <a:rect l="l" t="t" r="r" b="b"/>
              <a:pathLst>
                <a:path w="71320" h="74550" extrusionOk="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38"/>
            <p:cNvSpPr/>
            <p:nvPr/>
          </p:nvSpPr>
          <p:spPr>
            <a:xfrm>
              <a:off x="7243039" y="245650"/>
              <a:ext cx="3153315" cy="5119205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38"/>
            <p:cNvSpPr/>
            <p:nvPr/>
          </p:nvSpPr>
          <p:spPr>
            <a:xfrm>
              <a:off x="6875804" y="622450"/>
              <a:ext cx="1860443" cy="4595326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38"/>
            <p:cNvSpPr/>
            <p:nvPr/>
          </p:nvSpPr>
          <p:spPr>
            <a:xfrm>
              <a:off x="6573850" y="621225"/>
              <a:ext cx="1860443" cy="4595326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499" name="Google Shape;1499;p38"/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6128138" y="-1301175"/>
              <a:ext cx="4198516" cy="320440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500" name="Google Shape;1500;p38"/>
            <p:cNvGrpSpPr/>
            <p:nvPr/>
          </p:nvGrpSpPr>
          <p:grpSpPr>
            <a:xfrm rot="5400000">
              <a:off x="7873341" y="4254316"/>
              <a:ext cx="708100" cy="708500"/>
              <a:chOff x="3678700" y="407275"/>
              <a:chExt cx="708100" cy="708500"/>
            </a:xfrm>
          </p:grpSpPr>
          <p:sp>
            <p:nvSpPr>
              <p:cNvPr id="1501" name="Google Shape;1501;p38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2" name="Google Shape;1502;p38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3" name="Google Shape;1503;p38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4" name="Google Shape;1504;p38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5" name="Google Shape;1505;p38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6" name="Google Shape;1506;p38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7" name="Google Shape;1507;p38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08" name="Google Shape;1508;p38"/>
            <p:cNvGrpSpPr/>
            <p:nvPr/>
          </p:nvGrpSpPr>
          <p:grpSpPr>
            <a:xfrm rot="5400000">
              <a:off x="8639847" y="3354200"/>
              <a:ext cx="457787" cy="458045"/>
              <a:chOff x="3678700" y="407275"/>
              <a:chExt cx="708100" cy="708500"/>
            </a:xfrm>
          </p:grpSpPr>
          <p:sp>
            <p:nvSpPr>
              <p:cNvPr id="1509" name="Google Shape;1509;p38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0" name="Google Shape;1510;p38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1" name="Google Shape;1511;p38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2" name="Google Shape;1512;p38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3" name="Google Shape;1513;p38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4" name="Google Shape;1514;p38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5" name="Google Shape;1515;p38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16" name="Google Shape;1516;p38"/>
            <p:cNvGrpSpPr/>
            <p:nvPr/>
          </p:nvGrpSpPr>
          <p:grpSpPr>
            <a:xfrm>
              <a:off x="7787267" y="539497"/>
              <a:ext cx="208184" cy="208184"/>
              <a:chOff x="8356813" y="1074288"/>
              <a:chExt cx="351900" cy="351900"/>
            </a:xfrm>
          </p:grpSpPr>
          <p:sp>
            <p:nvSpPr>
              <p:cNvPr id="1517" name="Google Shape;1517;p38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8" name="Google Shape;1518;p38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19" name="Google Shape;1519;p38"/>
            <p:cNvGrpSpPr/>
            <p:nvPr/>
          </p:nvGrpSpPr>
          <p:grpSpPr>
            <a:xfrm>
              <a:off x="7194842" y="2467660"/>
              <a:ext cx="208184" cy="208184"/>
              <a:chOff x="8356813" y="1074288"/>
              <a:chExt cx="351900" cy="351900"/>
            </a:xfrm>
          </p:grpSpPr>
          <p:sp>
            <p:nvSpPr>
              <p:cNvPr id="1520" name="Google Shape;1520;p38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1" name="Google Shape;1521;p38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22" name="Google Shape;1522;p38"/>
            <p:cNvSpPr/>
            <p:nvPr/>
          </p:nvSpPr>
          <p:spPr>
            <a:xfrm>
              <a:off x="7095150" y="4164050"/>
              <a:ext cx="147900" cy="1479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23" name="Google Shape;1523;p38"/>
          <p:cNvGrpSpPr/>
          <p:nvPr/>
        </p:nvGrpSpPr>
        <p:grpSpPr>
          <a:xfrm>
            <a:off x="796100" y="3019701"/>
            <a:ext cx="4558967" cy="134100"/>
            <a:chOff x="796100" y="3019701"/>
            <a:chExt cx="4558967" cy="134100"/>
          </a:xfrm>
        </p:grpSpPr>
        <p:sp>
          <p:nvSpPr>
            <p:cNvPr id="1524" name="Google Shape;1524;p38"/>
            <p:cNvSpPr/>
            <p:nvPr/>
          </p:nvSpPr>
          <p:spPr>
            <a:xfrm>
              <a:off x="5220967" y="3019701"/>
              <a:ext cx="134100" cy="1341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525" name="Google Shape;1525;p38"/>
            <p:cNvCxnSpPr/>
            <p:nvPr/>
          </p:nvCxnSpPr>
          <p:spPr>
            <a:xfrm>
              <a:off x="796100" y="3086750"/>
              <a:ext cx="4462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526" name="Google Shape;1526;p38"/>
            <p:cNvSpPr/>
            <p:nvPr/>
          </p:nvSpPr>
          <p:spPr>
            <a:xfrm>
              <a:off x="5251079" y="30498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6122106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8" name="Google Shape;1458;p3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Requerimientos funcionales</a:t>
            </a:r>
            <a:endParaRPr dirty="0"/>
          </a:p>
        </p:txBody>
      </p:sp>
      <p:sp>
        <p:nvSpPr>
          <p:cNvPr id="1459" name="Google Shape;1459;p36"/>
          <p:cNvSpPr txBox="1">
            <a:spLocks noGrp="1"/>
          </p:cNvSpPr>
          <p:nvPr>
            <p:ph type="body" idx="1"/>
          </p:nvPr>
        </p:nvSpPr>
        <p:spPr>
          <a:xfrm>
            <a:off x="720000" y="1139551"/>
            <a:ext cx="7704000" cy="4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Algunos de los requerimientos funcionales son:</a:t>
            </a:r>
            <a:endParaRPr dirty="0">
              <a:solidFill>
                <a:schemeClr val="dk1"/>
              </a:solidFill>
            </a:endParaRPr>
          </a:p>
        </p:txBody>
      </p:sp>
      <p:graphicFrame>
        <p:nvGraphicFramePr>
          <p:cNvPr id="1460" name="Google Shape;1460;p36"/>
          <p:cNvGraphicFramePr/>
          <p:nvPr>
            <p:extLst>
              <p:ext uri="{D42A27DB-BD31-4B8C-83A1-F6EECF244321}">
                <p14:modId xmlns:p14="http://schemas.microsoft.com/office/powerpoint/2010/main" val="1501099270"/>
              </p:ext>
            </p:extLst>
          </p:nvPr>
        </p:nvGraphicFramePr>
        <p:xfrm>
          <a:off x="720000" y="1614825"/>
          <a:ext cx="7704000" cy="2429550"/>
        </p:xfrm>
        <a:graphic>
          <a:graphicData uri="http://schemas.openxmlformats.org/drawingml/2006/table">
            <a:tbl>
              <a:tblPr>
                <a:noFill/>
                <a:tableStyleId>{38AFB9B0-F6D6-41DD-89A7-84ECC3194017}</a:tableStyleId>
              </a:tblPr>
              <a:tblGrid>
                <a:gridCol w="263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6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25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u="none" dirty="0">
                          <a:solidFill>
                            <a:schemeClr val="dk1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RF001 - Gestión de Candidatos</a:t>
                      </a:r>
                      <a:endParaRPr sz="1000" b="1" u="none" dirty="0">
                        <a:solidFill>
                          <a:schemeClr val="dk1"/>
                        </a:solidFill>
                        <a:latin typeface="IBM Plex Mono"/>
                        <a:ea typeface="IBM Plex Mono"/>
                        <a:cs typeface="IBM Plex Mono"/>
                        <a:sym typeface="IBM Plex Mon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s-MX" sz="900" dirty="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El sistema debe permitir registrar y mantener una lista de posibles candidatos para cada faena.</a:t>
                      </a:r>
                      <a:endParaRPr sz="900" dirty="0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72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u="none" dirty="0">
                          <a:solidFill>
                            <a:schemeClr val="dk1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RF003 - Gestión de Transporte</a:t>
                      </a:r>
                      <a:endParaRPr sz="1000" b="1" u="none" dirty="0">
                        <a:solidFill>
                          <a:schemeClr val="dk1"/>
                        </a:solidFill>
                        <a:latin typeface="IBM Plex Mono"/>
                        <a:ea typeface="IBM Plex Mono"/>
                        <a:cs typeface="IBM Plex Mono"/>
                        <a:sym typeface="IBM Plex Mon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s-MX" sz="900" dirty="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El sistema debe gestionar la asignación de transporte para los trabajadores.</a:t>
                      </a:r>
                      <a:endParaRPr sz="900" dirty="0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25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u="none" dirty="0">
                          <a:solidFill>
                            <a:schemeClr val="dk1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RF004 - Gestión de Alojamiento</a:t>
                      </a:r>
                      <a:endParaRPr sz="1000" b="1" u="none" dirty="0">
                        <a:solidFill>
                          <a:schemeClr val="dk1"/>
                        </a:solidFill>
                        <a:latin typeface="IBM Plex Mono"/>
                        <a:ea typeface="IBM Plex Mono"/>
                        <a:cs typeface="IBM Plex Mono"/>
                        <a:sym typeface="IBM Plex Mon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s-MX" sz="900" dirty="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El sistema debe gestionar la asignación de alojamiento para los trabajadores.</a:t>
                      </a:r>
                      <a:endParaRPr sz="900" dirty="0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25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u="none" dirty="0">
                          <a:solidFill>
                            <a:schemeClr val="hlink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RF006 - Autenticación con Reconocimiento Facial</a:t>
                      </a:r>
                      <a:endParaRPr sz="1000" b="1" u="none" dirty="0">
                        <a:solidFill>
                          <a:schemeClr val="dk1"/>
                        </a:solidFill>
                        <a:latin typeface="IBM Plex Mono"/>
                        <a:ea typeface="IBM Plex Mono"/>
                        <a:cs typeface="IBM Plex Mono"/>
                        <a:sym typeface="IBM Plex Mon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s-MX" sz="900" dirty="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El sistema debe permitir la verificación de  reconocimiento facial.</a:t>
                      </a:r>
                      <a:endParaRPr sz="900" dirty="0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72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u="none" dirty="0">
                          <a:solidFill>
                            <a:schemeClr val="dk1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RF008 - Priorización de Trabajadores</a:t>
                      </a:r>
                      <a:endParaRPr sz="1000" b="1" u="none" dirty="0">
                        <a:solidFill>
                          <a:schemeClr val="dk1"/>
                        </a:solidFill>
                        <a:latin typeface="IBM Plex Mono"/>
                        <a:ea typeface="IBM Plex Mono"/>
                        <a:cs typeface="IBM Plex Mono"/>
                        <a:sym typeface="IBM Plex Mon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900" dirty="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El sistema debe permitir priorizar trabajadores según su disponibilidad y comportamiento histórico.</a:t>
                      </a:r>
                      <a:endParaRPr sz="900" dirty="0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72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dirty="0">
                          <a:solidFill>
                            <a:schemeClr val="dk1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RF009 - Generación de Informes</a:t>
                      </a:r>
                      <a:endParaRPr sz="1000" b="1" dirty="0">
                        <a:solidFill>
                          <a:schemeClr val="dk1"/>
                        </a:solidFill>
                        <a:latin typeface="IBM Plex Mono"/>
                        <a:ea typeface="IBM Plex Mono"/>
                        <a:cs typeface="IBM Plex Mono"/>
                        <a:sym typeface="IBM Plex Mon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s-MX" sz="900" dirty="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El sistema debe generar informes detallados de los trabajadores seleccionados y su asignación.</a:t>
                      </a:r>
                      <a:endParaRPr sz="900" dirty="0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0" name="Google Shape;1760;p45"/>
          <p:cNvSpPr txBox="1">
            <a:spLocks noGrp="1"/>
          </p:cNvSpPr>
          <p:nvPr>
            <p:ph type="subTitle" idx="1"/>
          </p:nvPr>
        </p:nvSpPr>
        <p:spPr>
          <a:xfrm>
            <a:off x="720000" y="2113784"/>
            <a:ext cx="2377854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200" dirty="0"/>
              <a:t>Capaz de manejar un número creciente de trabajadores y faenas</a:t>
            </a:r>
            <a:r>
              <a:rPr lang="es-MX" dirty="0"/>
              <a:t>.	</a:t>
            </a:r>
            <a:endParaRPr dirty="0"/>
          </a:p>
        </p:txBody>
      </p:sp>
      <p:sp>
        <p:nvSpPr>
          <p:cNvPr id="1761" name="Google Shape;1761;p45"/>
          <p:cNvSpPr txBox="1">
            <a:spLocks noGrp="1"/>
          </p:cNvSpPr>
          <p:nvPr>
            <p:ph type="subTitle" idx="2"/>
          </p:nvPr>
        </p:nvSpPr>
        <p:spPr>
          <a:xfrm>
            <a:off x="3469871" y="2113784"/>
            <a:ext cx="2377863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200" dirty="0"/>
              <a:t>Proteger los datos mediante cifrado y autenticar usuarios para controlar el acceso.</a:t>
            </a:r>
            <a:endParaRPr sz="1200" dirty="0"/>
          </a:p>
        </p:txBody>
      </p:sp>
      <p:sp>
        <p:nvSpPr>
          <p:cNvPr id="1762" name="Google Shape;1762;p45"/>
          <p:cNvSpPr txBox="1">
            <a:spLocks noGrp="1"/>
          </p:cNvSpPr>
          <p:nvPr>
            <p:ph type="subTitle" idx="13"/>
          </p:nvPr>
        </p:nvSpPr>
        <p:spPr>
          <a:xfrm>
            <a:off x="3469873" y="3533123"/>
            <a:ext cx="22041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Usabilidad</a:t>
            </a:r>
            <a:endParaRPr dirty="0"/>
          </a:p>
        </p:txBody>
      </p:sp>
      <p:sp>
        <p:nvSpPr>
          <p:cNvPr id="1763" name="Google Shape;1763;p4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Requerimientos no-funcionales</a:t>
            </a:r>
            <a:endParaRPr dirty="0"/>
          </a:p>
        </p:txBody>
      </p:sp>
      <p:sp>
        <p:nvSpPr>
          <p:cNvPr id="1764" name="Google Shape;1764;p45"/>
          <p:cNvSpPr txBox="1">
            <a:spLocks noGrp="1"/>
          </p:cNvSpPr>
          <p:nvPr>
            <p:ph type="subTitle" idx="7"/>
          </p:nvPr>
        </p:nvSpPr>
        <p:spPr>
          <a:xfrm>
            <a:off x="720000" y="1787675"/>
            <a:ext cx="22041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Escalabilidad</a:t>
            </a:r>
            <a:endParaRPr dirty="0"/>
          </a:p>
        </p:txBody>
      </p:sp>
      <p:sp>
        <p:nvSpPr>
          <p:cNvPr id="1765" name="Google Shape;1765;p45"/>
          <p:cNvSpPr txBox="1">
            <a:spLocks noGrp="1"/>
          </p:cNvSpPr>
          <p:nvPr>
            <p:ph type="subTitle" idx="8"/>
          </p:nvPr>
        </p:nvSpPr>
        <p:spPr>
          <a:xfrm>
            <a:off x="3469873" y="1787675"/>
            <a:ext cx="22041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Seguridad</a:t>
            </a:r>
            <a:endParaRPr dirty="0"/>
          </a:p>
        </p:txBody>
      </p:sp>
      <p:sp>
        <p:nvSpPr>
          <p:cNvPr id="1766" name="Google Shape;1766;p45"/>
          <p:cNvSpPr txBox="1">
            <a:spLocks noGrp="1"/>
          </p:cNvSpPr>
          <p:nvPr>
            <p:ph type="subTitle" idx="3"/>
          </p:nvPr>
        </p:nvSpPr>
        <p:spPr>
          <a:xfrm>
            <a:off x="720000" y="3859222"/>
            <a:ext cx="2204093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200" dirty="0"/>
              <a:t>Facilitar la integración con otros sistemas y servicios como </a:t>
            </a:r>
            <a:r>
              <a:rPr lang="es-MX" sz="1200" dirty="0" err="1"/>
              <a:t>APIs</a:t>
            </a:r>
            <a:r>
              <a:rPr lang="es-MX" sz="1200" dirty="0"/>
              <a:t> de mensajería y transporte.</a:t>
            </a:r>
            <a:endParaRPr sz="1200" dirty="0"/>
          </a:p>
        </p:txBody>
      </p:sp>
      <p:sp>
        <p:nvSpPr>
          <p:cNvPr id="1767" name="Google Shape;1767;p45"/>
          <p:cNvSpPr txBox="1">
            <a:spLocks noGrp="1"/>
          </p:cNvSpPr>
          <p:nvPr>
            <p:ph type="subTitle" idx="4"/>
          </p:nvPr>
        </p:nvSpPr>
        <p:spPr>
          <a:xfrm>
            <a:off x="3469872" y="3859222"/>
            <a:ext cx="237786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200" dirty="0"/>
              <a:t>Garantizar que el sistema sea intuitivo y fácil de usar con mínima capacitación requerida.</a:t>
            </a:r>
            <a:endParaRPr sz="1200" dirty="0"/>
          </a:p>
        </p:txBody>
      </p:sp>
      <p:sp>
        <p:nvSpPr>
          <p:cNvPr id="1768" name="Google Shape;1768;p45"/>
          <p:cNvSpPr txBox="1">
            <a:spLocks noGrp="1"/>
          </p:cNvSpPr>
          <p:nvPr>
            <p:ph type="subTitle" idx="5"/>
          </p:nvPr>
        </p:nvSpPr>
        <p:spPr>
          <a:xfrm>
            <a:off x="6219750" y="2113784"/>
            <a:ext cx="2371183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200" dirty="0"/>
              <a:t>Fácil de mantener y actualizar, con una arquitectura modular.</a:t>
            </a:r>
            <a:endParaRPr sz="1200" dirty="0"/>
          </a:p>
        </p:txBody>
      </p:sp>
      <p:sp>
        <p:nvSpPr>
          <p:cNvPr id="1769" name="Google Shape;1769;p45"/>
          <p:cNvSpPr txBox="1">
            <a:spLocks noGrp="1"/>
          </p:cNvSpPr>
          <p:nvPr>
            <p:ph type="subTitle" idx="6"/>
          </p:nvPr>
        </p:nvSpPr>
        <p:spPr>
          <a:xfrm>
            <a:off x="6219751" y="3859222"/>
            <a:ext cx="237118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200" dirty="0"/>
              <a:t>Garantizar la compatibilidad con los principales navegadores y sistemas operativos</a:t>
            </a:r>
            <a:r>
              <a:rPr lang="es-MX" dirty="0"/>
              <a:t>.</a:t>
            </a:r>
            <a:endParaRPr dirty="0"/>
          </a:p>
        </p:txBody>
      </p:sp>
      <p:sp>
        <p:nvSpPr>
          <p:cNvPr id="1770" name="Google Shape;1770;p45"/>
          <p:cNvSpPr txBox="1">
            <a:spLocks noGrp="1"/>
          </p:cNvSpPr>
          <p:nvPr>
            <p:ph type="subTitle" idx="9"/>
          </p:nvPr>
        </p:nvSpPr>
        <p:spPr>
          <a:xfrm>
            <a:off x="720000" y="3533123"/>
            <a:ext cx="22041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Integración</a:t>
            </a:r>
            <a:endParaRPr dirty="0"/>
          </a:p>
        </p:txBody>
      </p:sp>
      <p:sp>
        <p:nvSpPr>
          <p:cNvPr id="1771" name="Google Shape;1771;p45"/>
          <p:cNvSpPr txBox="1">
            <a:spLocks noGrp="1"/>
          </p:cNvSpPr>
          <p:nvPr>
            <p:ph type="subTitle" idx="14"/>
          </p:nvPr>
        </p:nvSpPr>
        <p:spPr>
          <a:xfrm>
            <a:off x="6219752" y="1787675"/>
            <a:ext cx="22041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Mantenimiento</a:t>
            </a:r>
            <a:endParaRPr dirty="0"/>
          </a:p>
        </p:txBody>
      </p:sp>
      <p:sp>
        <p:nvSpPr>
          <p:cNvPr id="1772" name="Google Shape;1772;p45"/>
          <p:cNvSpPr txBox="1">
            <a:spLocks noGrp="1"/>
          </p:cNvSpPr>
          <p:nvPr>
            <p:ph type="subTitle" idx="15"/>
          </p:nvPr>
        </p:nvSpPr>
        <p:spPr>
          <a:xfrm>
            <a:off x="6219751" y="3533123"/>
            <a:ext cx="2371183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Compatibilidad</a:t>
            </a:r>
            <a:endParaRPr dirty="0"/>
          </a:p>
        </p:txBody>
      </p:sp>
      <p:grpSp>
        <p:nvGrpSpPr>
          <p:cNvPr id="10" name="Google Shape;3046;p65">
            <a:extLst>
              <a:ext uri="{FF2B5EF4-FFF2-40B4-BE49-F238E27FC236}">
                <a16:creationId xmlns:a16="http://schemas.microsoft.com/office/drawing/2014/main" id="{D1632B02-BD54-FAF1-1F72-D54781DAAF1B}"/>
              </a:ext>
            </a:extLst>
          </p:cNvPr>
          <p:cNvGrpSpPr/>
          <p:nvPr/>
        </p:nvGrpSpPr>
        <p:grpSpPr>
          <a:xfrm>
            <a:off x="3563989" y="1239974"/>
            <a:ext cx="374658" cy="449475"/>
            <a:chOff x="3198385" y="713303"/>
            <a:chExt cx="397262" cy="476593"/>
          </a:xfrm>
        </p:grpSpPr>
        <p:sp>
          <p:nvSpPr>
            <p:cNvPr id="11" name="Google Shape;3047;p65">
              <a:extLst>
                <a:ext uri="{FF2B5EF4-FFF2-40B4-BE49-F238E27FC236}">
                  <a16:creationId xmlns:a16="http://schemas.microsoft.com/office/drawing/2014/main" id="{FDA67B51-324F-B8AC-79D7-09EA04FA460E}"/>
                </a:ext>
              </a:extLst>
            </p:cNvPr>
            <p:cNvSpPr/>
            <p:nvPr/>
          </p:nvSpPr>
          <p:spPr>
            <a:xfrm>
              <a:off x="3198385" y="713303"/>
              <a:ext cx="397262" cy="476593"/>
            </a:xfrm>
            <a:custGeom>
              <a:avLst/>
              <a:gdLst/>
              <a:ahLst/>
              <a:cxnLst/>
              <a:rect l="l" t="t" r="r" b="b"/>
              <a:pathLst>
                <a:path w="10486" h="12580" extrusionOk="0">
                  <a:moveTo>
                    <a:pt x="7669" y="666"/>
                  </a:moveTo>
                  <a:lnTo>
                    <a:pt x="9145" y="2358"/>
                  </a:lnTo>
                  <a:lnTo>
                    <a:pt x="7669" y="2358"/>
                  </a:lnTo>
                  <a:lnTo>
                    <a:pt x="7669" y="666"/>
                  </a:lnTo>
                  <a:close/>
                  <a:moveTo>
                    <a:pt x="10126" y="7469"/>
                  </a:moveTo>
                  <a:lnTo>
                    <a:pt x="10126" y="9730"/>
                  </a:lnTo>
                  <a:lnTo>
                    <a:pt x="7711" y="9730"/>
                  </a:lnTo>
                  <a:cubicBezTo>
                    <a:pt x="7616" y="9730"/>
                    <a:pt x="7531" y="9799"/>
                    <a:pt x="7523" y="9893"/>
                  </a:cubicBezTo>
                  <a:cubicBezTo>
                    <a:pt x="7515" y="10001"/>
                    <a:pt x="7598" y="10090"/>
                    <a:pt x="7703" y="10090"/>
                  </a:cubicBezTo>
                  <a:lnTo>
                    <a:pt x="9372" y="10090"/>
                  </a:lnTo>
                  <a:lnTo>
                    <a:pt x="9372" y="12220"/>
                  </a:lnTo>
                  <a:lnTo>
                    <a:pt x="1115" y="12220"/>
                  </a:lnTo>
                  <a:lnTo>
                    <a:pt x="1115" y="10090"/>
                  </a:lnTo>
                  <a:lnTo>
                    <a:pt x="6853" y="10090"/>
                  </a:lnTo>
                  <a:cubicBezTo>
                    <a:pt x="6949" y="10090"/>
                    <a:pt x="7034" y="10020"/>
                    <a:pt x="7043" y="9926"/>
                  </a:cubicBezTo>
                  <a:cubicBezTo>
                    <a:pt x="7052" y="9819"/>
                    <a:pt x="6967" y="9730"/>
                    <a:pt x="6860" y="9730"/>
                  </a:cubicBezTo>
                  <a:lnTo>
                    <a:pt x="362" y="9730"/>
                  </a:lnTo>
                  <a:lnTo>
                    <a:pt x="362" y="7469"/>
                  </a:lnTo>
                  <a:close/>
                  <a:moveTo>
                    <a:pt x="935" y="0"/>
                  </a:moveTo>
                  <a:cubicBezTo>
                    <a:pt x="835" y="0"/>
                    <a:pt x="754" y="81"/>
                    <a:pt x="754" y="182"/>
                  </a:cubicBezTo>
                  <a:lnTo>
                    <a:pt x="754" y="1012"/>
                  </a:lnTo>
                  <a:cubicBezTo>
                    <a:pt x="754" y="1107"/>
                    <a:pt x="823" y="1193"/>
                    <a:pt x="917" y="1201"/>
                  </a:cubicBezTo>
                  <a:cubicBezTo>
                    <a:pt x="923" y="1202"/>
                    <a:pt x="928" y="1202"/>
                    <a:pt x="934" y="1202"/>
                  </a:cubicBezTo>
                  <a:cubicBezTo>
                    <a:pt x="1033" y="1202"/>
                    <a:pt x="1113" y="1121"/>
                    <a:pt x="1113" y="1018"/>
                  </a:cubicBezTo>
                  <a:lnTo>
                    <a:pt x="1113" y="361"/>
                  </a:lnTo>
                  <a:lnTo>
                    <a:pt x="7306" y="361"/>
                  </a:lnTo>
                  <a:lnTo>
                    <a:pt x="7306" y="2536"/>
                  </a:lnTo>
                  <a:cubicBezTo>
                    <a:pt x="7306" y="2638"/>
                    <a:pt x="7389" y="2720"/>
                    <a:pt x="7491" y="2720"/>
                  </a:cubicBezTo>
                  <a:lnTo>
                    <a:pt x="9370" y="2720"/>
                  </a:lnTo>
                  <a:lnTo>
                    <a:pt x="9370" y="7112"/>
                  </a:lnTo>
                  <a:lnTo>
                    <a:pt x="1113" y="7112"/>
                  </a:lnTo>
                  <a:lnTo>
                    <a:pt x="1113" y="1869"/>
                  </a:lnTo>
                  <a:cubicBezTo>
                    <a:pt x="1113" y="1772"/>
                    <a:pt x="1044" y="1687"/>
                    <a:pt x="950" y="1678"/>
                  </a:cubicBezTo>
                  <a:cubicBezTo>
                    <a:pt x="945" y="1678"/>
                    <a:pt x="940" y="1677"/>
                    <a:pt x="935" y="1677"/>
                  </a:cubicBezTo>
                  <a:cubicBezTo>
                    <a:pt x="835" y="1677"/>
                    <a:pt x="754" y="1759"/>
                    <a:pt x="754" y="1861"/>
                  </a:cubicBezTo>
                  <a:lnTo>
                    <a:pt x="754" y="7112"/>
                  </a:lnTo>
                  <a:lnTo>
                    <a:pt x="184" y="7112"/>
                  </a:lnTo>
                  <a:cubicBezTo>
                    <a:pt x="82" y="7112"/>
                    <a:pt x="1" y="7194"/>
                    <a:pt x="1" y="7296"/>
                  </a:cubicBezTo>
                  <a:lnTo>
                    <a:pt x="1" y="9909"/>
                  </a:lnTo>
                  <a:cubicBezTo>
                    <a:pt x="1" y="10012"/>
                    <a:pt x="84" y="10093"/>
                    <a:pt x="184" y="10093"/>
                  </a:cubicBezTo>
                  <a:lnTo>
                    <a:pt x="754" y="10093"/>
                  </a:lnTo>
                  <a:lnTo>
                    <a:pt x="754" y="12397"/>
                  </a:lnTo>
                  <a:cubicBezTo>
                    <a:pt x="754" y="12499"/>
                    <a:pt x="836" y="12580"/>
                    <a:pt x="937" y="12580"/>
                  </a:cubicBezTo>
                  <a:lnTo>
                    <a:pt x="9549" y="12580"/>
                  </a:lnTo>
                  <a:cubicBezTo>
                    <a:pt x="9651" y="12580"/>
                    <a:pt x="9732" y="12497"/>
                    <a:pt x="9732" y="12397"/>
                  </a:cubicBezTo>
                  <a:lnTo>
                    <a:pt x="9732" y="10090"/>
                  </a:lnTo>
                  <a:lnTo>
                    <a:pt x="10302" y="10090"/>
                  </a:lnTo>
                  <a:cubicBezTo>
                    <a:pt x="10403" y="10090"/>
                    <a:pt x="10486" y="10008"/>
                    <a:pt x="10486" y="9905"/>
                  </a:cubicBezTo>
                  <a:lnTo>
                    <a:pt x="10486" y="7292"/>
                  </a:lnTo>
                  <a:cubicBezTo>
                    <a:pt x="10486" y="7191"/>
                    <a:pt x="10405" y="7109"/>
                    <a:pt x="10304" y="7109"/>
                  </a:cubicBezTo>
                  <a:lnTo>
                    <a:pt x="9732" y="7109"/>
                  </a:lnTo>
                  <a:lnTo>
                    <a:pt x="9732" y="2546"/>
                  </a:lnTo>
                  <a:cubicBezTo>
                    <a:pt x="9732" y="2502"/>
                    <a:pt x="9716" y="2458"/>
                    <a:pt x="9686" y="2426"/>
                  </a:cubicBezTo>
                  <a:lnTo>
                    <a:pt x="7621" y="63"/>
                  </a:lnTo>
                  <a:cubicBezTo>
                    <a:pt x="7586" y="22"/>
                    <a:pt x="7537" y="0"/>
                    <a:pt x="74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048;p65">
              <a:extLst>
                <a:ext uri="{FF2B5EF4-FFF2-40B4-BE49-F238E27FC236}">
                  <a16:creationId xmlns:a16="http://schemas.microsoft.com/office/drawing/2014/main" id="{986C5F3D-903E-C586-F41B-A8BD2E6E989D}"/>
                </a:ext>
              </a:extLst>
            </p:cNvPr>
            <p:cNvSpPr/>
            <p:nvPr/>
          </p:nvSpPr>
          <p:spPr>
            <a:xfrm>
              <a:off x="3252674" y="1008882"/>
              <a:ext cx="56562" cy="60995"/>
            </a:xfrm>
            <a:custGeom>
              <a:avLst/>
              <a:gdLst/>
              <a:ahLst/>
              <a:cxnLst/>
              <a:rect l="l" t="t" r="r" b="b"/>
              <a:pathLst>
                <a:path w="1493" h="1610" extrusionOk="0">
                  <a:moveTo>
                    <a:pt x="747" y="0"/>
                  </a:moveTo>
                  <a:cubicBezTo>
                    <a:pt x="646" y="0"/>
                    <a:pt x="566" y="81"/>
                    <a:pt x="566" y="180"/>
                  </a:cubicBezTo>
                  <a:lnTo>
                    <a:pt x="566" y="491"/>
                  </a:lnTo>
                  <a:lnTo>
                    <a:pt x="297" y="336"/>
                  </a:lnTo>
                  <a:cubicBezTo>
                    <a:pt x="268" y="320"/>
                    <a:pt x="237" y="312"/>
                    <a:pt x="207" y="312"/>
                  </a:cubicBezTo>
                  <a:cubicBezTo>
                    <a:pt x="144" y="312"/>
                    <a:pt x="84" y="344"/>
                    <a:pt x="51" y="401"/>
                  </a:cubicBezTo>
                  <a:cubicBezTo>
                    <a:pt x="1" y="488"/>
                    <a:pt x="31" y="598"/>
                    <a:pt x="116" y="647"/>
                  </a:cubicBezTo>
                  <a:lnTo>
                    <a:pt x="387" y="803"/>
                  </a:lnTo>
                  <a:lnTo>
                    <a:pt x="116" y="959"/>
                  </a:lnTo>
                  <a:cubicBezTo>
                    <a:pt x="30" y="1011"/>
                    <a:pt x="2" y="1121"/>
                    <a:pt x="51" y="1206"/>
                  </a:cubicBezTo>
                  <a:cubicBezTo>
                    <a:pt x="83" y="1264"/>
                    <a:pt x="145" y="1297"/>
                    <a:pt x="207" y="1297"/>
                  </a:cubicBezTo>
                  <a:cubicBezTo>
                    <a:pt x="237" y="1297"/>
                    <a:pt x="269" y="1289"/>
                    <a:pt x="297" y="1273"/>
                  </a:cubicBezTo>
                  <a:lnTo>
                    <a:pt x="567" y="1117"/>
                  </a:lnTo>
                  <a:lnTo>
                    <a:pt x="567" y="1420"/>
                  </a:lnTo>
                  <a:cubicBezTo>
                    <a:pt x="567" y="1515"/>
                    <a:pt x="636" y="1600"/>
                    <a:pt x="731" y="1609"/>
                  </a:cubicBezTo>
                  <a:cubicBezTo>
                    <a:pt x="736" y="1609"/>
                    <a:pt x="742" y="1609"/>
                    <a:pt x="747" y="1609"/>
                  </a:cubicBezTo>
                  <a:cubicBezTo>
                    <a:pt x="846" y="1609"/>
                    <a:pt x="927" y="1529"/>
                    <a:pt x="927" y="1430"/>
                  </a:cubicBezTo>
                  <a:lnTo>
                    <a:pt x="927" y="1117"/>
                  </a:lnTo>
                  <a:lnTo>
                    <a:pt x="1197" y="1273"/>
                  </a:lnTo>
                  <a:cubicBezTo>
                    <a:pt x="1225" y="1290"/>
                    <a:pt x="1255" y="1297"/>
                    <a:pt x="1287" y="1297"/>
                  </a:cubicBezTo>
                  <a:cubicBezTo>
                    <a:pt x="1350" y="1297"/>
                    <a:pt x="1409" y="1264"/>
                    <a:pt x="1443" y="1206"/>
                  </a:cubicBezTo>
                  <a:cubicBezTo>
                    <a:pt x="1492" y="1120"/>
                    <a:pt x="1464" y="1011"/>
                    <a:pt x="1377" y="960"/>
                  </a:cubicBezTo>
                  <a:lnTo>
                    <a:pt x="1108" y="804"/>
                  </a:lnTo>
                  <a:lnTo>
                    <a:pt x="1370" y="652"/>
                  </a:lnTo>
                  <a:cubicBezTo>
                    <a:pt x="1451" y="605"/>
                    <a:pt x="1491" y="502"/>
                    <a:pt x="1450" y="416"/>
                  </a:cubicBezTo>
                  <a:cubicBezTo>
                    <a:pt x="1419" y="349"/>
                    <a:pt x="1354" y="312"/>
                    <a:pt x="1287" y="312"/>
                  </a:cubicBezTo>
                  <a:cubicBezTo>
                    <a:pt x="1257" y="312"/>
                    <a:pt x="1225" y="320"/>
                    <a:pt x="1197" y="336"/>
                  </a:cubicBezTo>
                  <a:lnTo>
                    <a:pt x="927" y="491"/>
                  </a:lnTo>
                  <a:lnTo>
                    <a:pt x="927" y="189"/>
                  </a:lnTo>
                  <a:cubicBezTo>
                    <a:pt x="927" y="93"/>
                    <a:pt x="857" y="8"/>
                    <a:pt x="763" y="1"/>
                  </a:cubicBezTo>
                  <a:cubicBezTo>
                    <a:pt x="758" y="0"/>
                    <a:pt x="752" y="0"/>
                    <a:pt x="7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049;p65">
              <a:extLst>
                <a:ext uri="{FF2B5EF4-FFF2-40B4-BE49-F238E27FC236}">
                  <a16:creationId xmlns:a16="http://schemas.microsoft.com/office/drawing/2014/main" id="{3834C4C4-F062-2D0E-C2AF-797002A3AE6C}"/>
                </a:ext>
              </a:extLst>
            </p:cNvPr>
            <p:cNvSpPr/>
            <p:nvPr/>
          </p:nvSpPr>
          <p:spPr>
            <a:xfrm>
              <a:off x="3329467" y="1008920"/>
              <a:ext cx="56676" cy="60957"/>
            </a:xfrm>
            <a:custGeom>
              <a:avLst/>
              <a:gdLst/>
              <a:ahLst/>
              <a:cxnLst/>
              <a:rect l="l" t="t" r="r" b="b"/>
              <a:pathLst>
                <a:path w="1496" h="1609" extrusionOk="0">
                  <a:moveTo>
                    <a:pt x="750" y="0"/>
                  </a:moveTo>
                  <a:cubicBezTo>
                    <a:pt x="650" y="0"/>
                    <a:pt x="570" y="81"/>
                    <a:pt x="570" y="180"/>
                  </a:cubicBezTo>
                  <a:lnTo>
                    <a:pt x="570" y="492"/>
                  </a:lnTo>
                  <a:lnTo>
                    <a:pt x="308" y="340"/>
                  </a:lnTo>
                  <a:cubicBezTo>
                    <a:pt x="277" y="323"/>
                    <a:pt x="243" y="314"/>
                    <a:pt x="209" y="314"/>
                  </a:cubicBezTo>
                  <a:cubicBezTo>
                    <a:pt x="152" y="314"/>
                    <a:pt x="97" y="339"/>
                    <a:pt x="62" y="387"/>
                  </a:cubicBezTo>
                  <a:cubicBezTo>
                    <a:pt x="0" y="474"/>
                    <a:pt x="29" y="594"/>
                    <a:pt x="120" y="646"/>
                  </a:cubicBezTo>
                  <a:lnTo>
                    <a:pt x="390" y="802"/>
                  </a:lnTo>
                  <a:lnTo>
                    <a:pt x="120" y="958"/>
                  </a:lnTo>
                  <a:cubicBezTo>
                    <a:pt x="35" y="1010"/>
                    <a:pt x="5" y="1120"/>
                    <a:pt x="55" y="1205"/>
                  </a:cubicBezTo>
                  <a:cubicBezTo>
                    <a:pt x="87" y="1263"/>
                    <a:pt x="149" y="1296"/>
                    <a:pt x="211" y="1296"/>
                  </a:cubicBezTo>
                  <a:cubicBezTo>
                    <a:pt x="240" y="1296"/>
                    <a:pt x="272" y="1288"/>
                    <a:pt x="301" y="1272"/>
                  </a:cubicBezTo>
                  <a:lnTo>
                    <a:pt x="570" y="1116"/>
                  </a:lnTo>
                  <a:lnTo>
                    <a:pt x="570" y="1419"/>
                  </a:lnTo>
                  <a:cubicBezTo>
                    <a:pt x="570" y="1514"/>
                    <a:pt x="640" y="1599"/>
                    <a:pt x="735" y="1608"/>
                  </a:cubicBezTo>
                  <a:cubicBezTo>
                    <a:pt x="740" y="1608"/>
                    <a:pt x="745" y="1608"/>
                    <a:pt x="751" y="1608"/>
                  </a:cubicBezTo>
                  <a:cubicBezTo>
                    <a:pt x="850" y="1608"/>
                    <a:pt x="930" y="1528"/>
                    <a:pt x="930" y="1429"/>
                  </a:cubicBezTo>
                  <a:lnTo>
                    <a:pt x="930" y="1116"/>
                  </a:lnTo>
                  <a:lnTo>
                    <a:pt x="1201" y="1272"/>
                  </a:lnTo>
                  <a:cubicBezTo>
                    <a:pt x="1229" y="1289"/>
                    <a:pt x="1259" y="1296"/>
                    <a:pt x="1291" y="1296"/>
                  </a:cubicBezTo>
                  <a:cubicBezTo>
                    <a:pt x="1353" y="1296"/>
                    <a:pt x="1413" y="1263"/>
                    <a:pt x="1447" y="1205"/>
                  </a:cubicBezTo>
                  <a:cubicBezTo>
                    <a:pt x="1496" y="1119"/>
                    <a:pt x="1466" y="1010"/>
                    <a:pt x="1381" y="959"/>
                  </a:cubicBezTo>
                  <a:lnTo>
                    <a:pt x="1109" y="803"/>
                  </a:lnTo>
                  <a:lnTo>
                    <a:pt x="1381" y="648"/>
                  </a:lnTo>
                  <a:cubicBezTo>
                    <a:pt x="1468" y="598"/>
                    <a:pt x="1496" y="488"/>
                    <a:pt x="1447" y="402"/>
                  </a:cubicBezTo>
                  <a:cubicBezTo>
                    <a:pt x="1413" y="344"/>
                    <a:pt x="1353" y="312"/>
                    <a:pt x="1291" y="312"/>
                  </a:cubicBezTo>
                  <a:cubicBezTo>
                    <a:pt x="1260" y="312"/>
                    <a:pt x="1229" y="320"/>
                    <a:pt x="1201" y="336"/>
                  </a:cubicBezTo>
                  <a:lnTo>
                    <a:pt x="930" y="492"/>
                  </a:lnTo>
                  <a:lnTo>
                    <a:pt x="930" y="190"/>
                  </a:lnTo>
                  <a:cubicBezTo>
                    <a:pt x="930" y="94"/>
                    <a:pt x="861" y="8"/>
                    <a:pt x="767" y="1"/>
                  </a:cubicBezTo>
                  <a:cubicBezTo>
                    <a:pt x="761" y="0"/>
                    <a:pt x="756" y="0"/>
                    <a:pt x="7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050;p65">
              <a:extLst>
                <a:ext uri="{FF2B5EF4-FFF2-40B4-BE49-F238E27FC236}">
                  <a16:creationId xmlns:a16="http://schemas.microsoft.com/office/drawing/2014/main" id="{F2D4D9B3-8778-8D5D-3006-94662EE4BDDE}"/>
                </a:ext>
              </a:extLst>
            </p:cNvPr>
            <p:cNvSpPr/>
            <p:nvPr/>
          </p:nvSpPr>
          <p:spPr>
            <a:xfrm>
              <a:off x="3407814" y="1008920"/>
              <a:ext cx="56562" cy="60957"/>
            </a:xfrm>
            <a:custGeom>
              <a:avLst/>
              <a:gdLst/>
              <a:ahLst/>
              <a:cxnLst/>
              <a:rect l="l" t="t" r="r" b="b"/>
              <a:pathLst>
                <a:path w="1493" h="1609" extrusionOk="0">
                  <a:moveTo>
                    <a:pt x="747" y="0"/>
                  </a:moveTo>
                  <a:cubicBezTo>
                    <a:pt x="646" y="0"/>
                    <a:pt x="566" y="81"/>
                    <a:pt x="566" y="180"/>
                  </a:cubicBezTo>
                  <a:lnTo>
                    <a:pt x="566" y="492"/>
                  </a:lnTo>
                  <a:lnTo>
                    <a:pt x="297" y="336"/>
                  </a:lnTo>
                  <a:cubicBezTo>
                    <a:pt x="269" y="320"/>
                    <a:pt x="238" y="312"/>
                    <a:pt x="207" y="312"/>
                  </a:cubicBezTo>
                  <a:cubicBezTo>
                    <a:pt x="145" y="312"/>
                    <a:pt x="84" y="344"/>
                    <a:pt x="51" y="402"/>
                  </a:cubicBezTo>
                  <a:cubicBezTo>
                    <a:pt x="1" y="488"/>
                    <a:pt x="31" y="598"/>
                    <a:pt x="116" y="648"/>
                  </a:cubicBezTo>
                  <a:lnTo>
                    <a:pt x="387" y="803"/>
                  </a:lnTo>
                  <a:lnTo>
                    <a:pt x="116" y="959"/>
                  </a:lnTo>
                  <a:cubicBezTo>
                    <a:pt x="31" y="1010"/>
                    <a:pt x="2" y="1120"/>
                    <a:pt x="51" y="1205"/>
                  </a:cubicBezTo>
                  <a:cubicBezTo>
                    <a:pt x="86" y="1263"/>
                    <a:pt x="145" y="1296"/>
                    <a:pt x="207" y="1296"/>
                  </a:cubicBezTo>
                  <a:cubicBezTo>
                    <a:pt x="238" y="1296"/>
                    <a:pt x="269" y="1288"/>
                    <a:pt x="297" y="1272"/>
                  </a:cubicBezTo>
                  <a:lnTo>
                    <a:pt x="567" y="1116"/>
                  </a:lnTo>
                  <a:lnTo>
                    <a:pt x="567" y="1419"/>
                  </a:lnTo>
                  <a:cubicBezTo>
                    <a:pt x="567" y="1514"/>
                    <a:pt x="637" y="1599"/>
                    <a:pt x="731" y="1608"/>
                  </a:cubicBezTo>
                  <a:cubicBezTo>
                    <a:pt x="736" y="1608"/>
                    <a:pt x="742" y="1608"/>
                    <a:pt x="747" y="1608"/>
                  </a:cubicBezTo>
                  <a:cubicBezTo>
                    <a:pt x="847" y="1608"/>
                    <a:pt x="927" y="1528"/>
                    <a:pt x="927" y="1429"/>
                  </a:cubicBezTo>
                  <a:lnTo>
                    <a:pt x="927" y="1116"/>
                  </a:lnTo>
                  <a:lnTo>
                    <a:pt x="1197" y="1272"/>
                  </a:lnTo>
                  <a:cubicBezTo>
                    <a:pt x="1225" y="1289"/>
                    <a:pt x="1256" y="1296"/>
                    <a:pt x="1287" y="1296"/>
                  </a:cubicBezTo>
                  <a:cubicBezTo>
                    <a:pt x="1350" y="1296"/>
                    <a:pt x="1411" y="1263"/>
                    <a:pt x="1443" y="1205"/>
                  </a:cubicBezTo>
                  <a:cubicBezTo>
                    <a:pt x="1492" y="1119"/>
                    <a:pt x="1463" y="1010"/>
                    <a:pt x="1377" y="959"/>
                  </a:cubicBezTo>
                  <a:lnTo>
                    <a:pt x="1108" y="803"/>
                  </a:lnTo>
                  <a:lnTo>
                    <a:pt x="1377" y="648"/>
                  </a:lnTo>
                  <a:cubicBezTo>
                    <a:pt x="1464" y="598"/>
                    <a:pt x="1492" y="488"/>
                    <a:pt x="1443" y="402"/>
                  </a:cubicBezTo>
                  <a:cubicBezTo>
                    <a:pt x="1409" y="344"/>
                    <a:pt x="1349" y="312"/>
                    <a:pt x="1287" y="312"/>
                  </a:cubicBezTo>
                  <a:cubicBezTo>
                    <a:pt x="1256" y="312"/>
                    <a:pt x="1225" y="320"/>
                    <a:pt x="1197" y="336"/>
                  </a:cubicBezTo>
                  <a:lnTo>
                    <a:pt x="927" y="492"/>
                  </a:lnTo>
                  <a:lnTo>
                    <a:pt x="927" y="190"/>
                  </a:lnTo>
                  <a:cubicBezTo>
                    <a:pt x="927" y="94"/>
                    <a:pt x="858" y="8"/>
                    <a:pt x="763" y="1"/>
                  </a:cubicBezTo>
                  <a:cubicBezTo>
                    <a:pt x="758" y="0"/>
                    <a:pt x="752" y="0"/>
                    <a:pt x="7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051;p65">
              <a:extLst>
                <a:ext uri="{FF2B5EF4-FFF2-40B4-BE49-F238E27FC236}">
                  <a16:creationId xmlns:a16="http://schemas.microsoft.com/office/drawing/2014/main" id="{09D878CB-4168-D6A4-C292-A3FCEA075842}"/>
                </a:ext>
              </a:extLst>
            </p:cNvPr>
            <p:cNvSpPr/>
            <p:nvPr/>
          </p:nvSpPr>
          <p:spPr>
            <a:xfrm>
              <a:off x="3484796" y="1008920"/>
              <a:ext cx="56562" cy="60957"/>
            </a:xfrm>
            <a:custGeom>
              <a:avLst/>
              <a:gdLst/>
              <a:ahLst/>
              <a:cxnLst/>
              <a:rect l="l" t="t" r="r" b="b"/>
              <a:pathLst>
                <a:path w="1493" h="1609" extrusionOk="0">
                  <a:moveTo>
                    <a:pt x="747" y="0"/>
                  </a:moveTo>
                  <a:cubicBezTo>
                    <a:pt x="646" y="0"/>
                    <a:pt x="566" y="81"/>
                    <a:pt x="566" y="180"/>
                  </a:cubicBezTo>
                  <a:lnTo>
                    <a:pt x="566" y="492"/>
                  </a:lnTo>
                  <a:lnTo>
                    <a:pt x="297" y="336"/>
                  </a:lnTo>
                  <a:cubicBezTo>
                    <a:pt x="269" y="320"/>
                    <a:pt x="237" y="312"/>
                    <a:pt x="207" y="312"/>
                  </a:cubicBezTo>
                  <a:cubicBezTo>
                    <a:pt x="144" y="312"/>
                    <a:pt x="84" y="344"/>
                    <a:pt x="51" y="402"/>
                  </a:cubicBezTo>
                  <a:cubicBezTo>
                    <a:pt x="1" y="488"/>
                    <a:pt x="30" y="598"/>
                    <a:pt x="116" y="648"/>
                  </a:cubicBezTo>
                  <a:lnTo>
                    <a:pt x="386" y="803"/>
                  </a:lnTo>
                  <a:lnTo>
                    <a:pt x="116" y="959"/>
                  </a:lnTo>
                  <a:cubicBezTo>
                    <a:pt x="30" y="1010"/>
                    <a:pt x="2" y="1120"/>
                    <a:pt x="51" y="1205"/>
                  </a:cubicBezTo>
                  <a:cubicBezTo>
                    <a:pt x="83" y="1263"/>
                    <a:pt x="145" y="1296"/>
                    <a:pt x="207" y="1296"/>
                  </a:cubicBezTo>
                  <a:cubicBezTo>
                    <a:pt x="237" y="1296"/>
                    <a:pt x="269" y="1288"/>
                    <a:pt x="297" y="1272"/>
                  </a:cubicBezTo>
                  <a:lnTo>
                    <a:pt x="567" y="1116"/>
                  </a:lnTo>
                  <a:lnTo>
                    <a:pt x="567" y="1419"/>
                  </a:lnTo>
                  <a:cubicBezTo>
                    <a:pt x="567" y="1514"/>
                    <a:pt x="636" y="1599"/>
                    <a:pt x="731" y="1608"/>
                  </a:cubicBezTo>
                  <a:cubicBezTo>
                    <a:pt x="736" y="1608"/>
                    <a:pt x="742" y="1608"/>
                    <a:pt x="747" y="1608"/>
                  </a:cubicBezTo>
                  <a:cubicBezTo>
                    <a:pt x="846" y="1608"/>
                    <a:pt x="927" y="1528"/>
                    <a:pt x="927" y="1429"/>
                  </a:cubicBezTo>
                  <a:lnTo>
                    <a:pt x="927" y="1116"/>
                  </a:lnTo>
                  <a:lnTo>
                    <a:pt x="1197" y="1272"/>
                  </a:lnTo>
                  <a:cubicBezTo>
                    <a:pt x="1225" y="1289"/>
                    <a:pt x="1255" y="1296"/>
                    <a:pt x="1287" y="1296"/>
                  </a:cubicBezTo>
                  <a:cubicBezTo>
                    <a:pt x="1350" y="1296"/>
                    <a:pt x="1409" y="1263"/>
                    <a:pt x="1443" y="1205"/>
                  </a:cubicBezTo>
                  <a:cubicBezTo>
                    <a:pt x="1492" y="1119"/>
                    <a:pt x="1462" y="1010"/>
                    <a:pt x="1377" y="959"/>
                  </a:cubicBezTo>
                  <a:lnTo>
                    <a:pt x="1107" y="803"/>
                  </a:lnTo>
                  <a:lnTo>
                    <a:pt x="1377" y="648"/>
                  </a:lnTo>
                  <a:cubicBezTo>
                    <a:pt x="1464" y="598"/>
                    <a:pt x="1492" y="488"/>
                    <a:pt x="1443" y="402"/>
                  </a:cubicBezTo>
                  <a:cubicBezTo>
                    <a:pt x="1409" y="344"/>
                    <a:pt x="1349" y="312"/>
                    <a:pt x="1287" y="312"/>
                  </a:cubicBezTo>
                  <a:cubicBezTo>
                    <a:pt x="1256" y="312"/>
                    <a:pt x="1225" y="320"/>
                    <a:pt x="1197" y="336"/>
                  </a:cubicBezTo>
                  <a:lnTo>
                    <a:pt x="927" y="492"/>
                  </a:lnTo>
                  <a:lnTo>
                    <a:pt x="927" y="190"/>
                  </a:lnTo>
                  <a:cubicBezTo>
                    <a:pt x="927" y="94"/>
                    <a:pt x="857" y="8"/>
                    <a:pt x="763" y="1"/>
                  </a:cubicBezTo>
                  <a:cubicBezTo>
                    <a:pt x="758" y="0"/>
                    <a:pt x="752" y="0"/>
                    <a:pt x="7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052;p65">
              <a:extLst>
                <a:ext uri="{FF2B5EF4-FFF2-40B4-BE49-F238E27FC236}">
                  <a16:creationId xmlns:a16="http://schemas.microsoft.com/office/drawing/2014/main" id="{E8AEC0E5-37CF-D78B-5CBE-81923D11844A}"/>
                </a:ext>
              </a:extLst>
            </p:cNvPr>
            <p:cNvSpPr/>
            <p:nvPr/>
          </p:nvSpPr>
          <p:spPr>
            <a:xfrm>
              <a:off x="3342424" y="807220"/>
              <a:ext cx="109260" cy="154343"/>
            </a:xfrm>
            <a:custGeom>
              <a:avLst/>
              <a:gdLst/>
              <a:ahLst/>
              <a:cxnLst/>
              <a:rect l="l" t="t" r="r" b="b"/>
              <a:pathLst>
                <a:path w="2884" h="4074" extrusionOk="0">
                  <a:moveTo>
                    <a:pt x="1457" y="380"/>
                  </a:moveTo>
                  <a:cubicBezTo>
                    <a:pt x="1776" y="380"/>
                    <a:pt x="2032" y="645"/>
                    <a:pt x="2032" y="972"/>
                  </a:cubicBezTo>
                  <a:lnTo>
                    <a:pt x="2032" y="1517"/>
                  </a:lnTo>
                  <a:lnTo>
                    <a:pt x="885" y="1517"/>
                  </a:lnTo>
                  <a:lnTo>
                    <a:pt x="885" y="954"/>
                  </a:lnTo>
                  <a:cubicBezTo>
                    <a:pt x="885" y="654"/>
                    <a:pt x="1116" y="405"/>
                    <a:pt x="1411" y="381"/>
                  </a:cubicBezTo>
                  <a:cubicBezTo>
                    <a:pt x="1426" y="380"/>
                    <a:pt x="1442" y="380"/>
                    <a:pt x="1457" y="380"/>
                  </a:cubicBezTo>
                  <a:close/>
                  <a:moveTo>
                    <a:pt x="2342" y="1878"/>
                  </a:moveTo>
                  <a:cubicBezTo>
                    <a:pt x="2441" y="1878"/>
                    <a:pt x="2524" y="1959"/>
                    <a:pt x="2524" y="2058"/>
                  </a:cubicBezTo>
                  <a:lnTo>
                    <a:pt x="2524" y="3532"/>
                  </a:lnTo>
                  <a:cubicBezTo>
                    <a:pt x="2524" y="3631"/>
                    <a:pt x="2442" y="3712"/>
                    <a:pt x="2343" y="3712"/>
                  </a:cubicBezTo>
                  <a:lnTo>
                    <a:pt x="576" y="3712"/>
                  </a:lnTo>
                  <a:cubicBezTo>
                    <a:pt x="476" y="3712"/>
                    <a:pt x="395" y="3631"/>
                    <a:pt x="395" y="3532"/>
                  </a:cubicBezTo>
                  <a:lnTo>
                    <a:pt x="395" y="2058"/>
                  </a:lnTo>
                  <a:cubicBezTo>
                    <a:pt x="395" y="1959"/>
                    <a:pt x="476" y="1878"/>
                    <a:pt x="576" y="1878"/>
                  </a:cubicBezTo>
                  <a:close/>
                  <a:moveTo>
                    <a:pt x="1442" y="0"/>
                  </a:moveTo>
                  <a:cubicBezTo>
                    <a:pt x="918" y="0"/>
                    <a:pt x="492" y="428"/>
                    <a:pt x="492" y="951"/>
                  </a:cubicBezTo>
                  <a:lnTo>
                    <a:pt x="492" y="1513"/>
                  </a:lnTo>
                  <a:cubicBezTo>
                    <a:pt x="216" y="1545"/>
                    <a:pt x="1" y="1778"/>
                    <a:pt x="1" y="2057"/>
                  </a:cubicBezTo>
                  <a:lnTo>
                    <a:pt x="1" y="3525"/>
                  </a:lnTo>
                  <a:cubicBezTo>
                    <a:pt x="1" y="3828"/>
                    <a:pt x="247" y="4073"/>
                    <a:pt x="549" y="4073"/>
                  </a:cubicBezTo>
                  <a:lnTo>
                    <a:pt x="2334" y="4073"/>
                  </a:lnTo>
                  <a:cubicBezTo>
                    <a:pt x="2638" y="4073"/>
                    <a:pt x="2883" y="3827"/>
                    <a:pt x="2883" y="3525"/>
                  </a:cubicBezTo>
                  <a:lnTo>
                    <a:pt x="2883" y="2057"/>
                  </a:lnTo>
                  <a:cubicBezTo>
                    <a:pt x="2883" y="1778"/>
                    <a:pt x="2668" y="1545"/>
                    <a:pt x="2392" y="1513"/>
                  </a:cubicBezTo>
                  <a:lnTo>
                    <a:pt x="2392" y="950"/>
                  </a:lnTo>
                  <a:cubicBezTo>
                    <a:pt x="2393" y="427"/>
                    <a:pt x="1966" y="0"/>
                    <a:pt x="14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053;p65">
              <a:extLst>
                <a:ext uri="{FF2B5EF4-FFF2-40B4-BE49-F238E27FC236}">
                  <a16:creationId xmlns:a16="http://schemas.microsoft.com/office/drawing/2014/main" id="{F38330DA-CD44-E776-CFC5-2E6072611AAF}"/>
                </a:ext>
              </a:extLst>
            </p:cNvPr>
            <p:cNvSpPr/>
            <p:nvPr/>
          </p:nvSpPr>
          <p:spPr>
            <a:xfrm>
              <a:off x="3387735" y="903637"/>
              <a:ext cx="18715" cy="18677"/>
            </a:xfrm>
            <a:custGeom>
              <a:avLst/>
              <a:gdLst/>
              <a:ahLst/>
              <a:cxnLst/>
              <a:rect l="l" t="t" r="r" b="b"/>
              <a:pathLst>
                <a:path w="494" h="493" extrusionOk="0">
                  <a:moveTo>
                    <a:pt x="247" y="0"/>
                  </a:moveTo>
                  <a:cubicBezTo>
                    <a:pt x="111" y="0"/>
                    <a:pt x="1" y="110"/>
                    <a:pt x="1" y="246"/>
                  </a:cubicBezTo>
                  <a:cubicBezTo>
                    <a:pt x="1" y="383"/>
                    <a:pt x="111" y="493"/>
                    <a:pt x="247" y="493"/>
                  </a:cubicBezTo>
                  <a:cubicBezTo>
                    <a:pt x="383" y="493"/>
                    <a:pt x="493" y="383"/>
                    <a:pt x="493" y="246"/>
                  </a:cubicBezTo>
                  <a:cubicBezTo>
                    <a:pt x="493" y="110"/>
                    <a:pt x="383" y="0"/>
                    <a:pt x="2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" name="Google Shape;2877;p65">
            <a:extLst>
              <a:ext uri="{FF2B5EF4-FFF2-40B4-BE49-F238E27FC236}">
                <a16:creationId xmlns:a16="http://schemas.microsoft.com/office/drawing/2014/main" id="{E722B9F0-7EB6-CBD9-BB12-513B0D9EC102}"/>
              </a:ext>
            </a:extLst>
          </p:cNvPr>
          <p:cNvGrpSpPr/>
          <p:nvPr/>
        </p:nvGrpSpPr>
        <p:grpSpPr>
          <a:xfrm>
            <a:off x="838692" y="1319996"/>
            <a:ext cx="450367" cy="393986"/>
            <a:chOff x="6364359" y="1465927"/>
            <a:chExt cx="477540" cy="417757"/>
          </a:xfrm>
        </p:grpSpPr>
        <p:sp>
          <p:nvSpPr>
            <p:cNvPr id="44" name="Google Shape;2878;p65">
              <a:extLst>
                <a:ext uri="{FF2B5EF4-FFF2-40B4-BE49-F238E27FC236}">
                  <a16:creationId xmlns:a16="http://schemas.microsoft.com/office/drawing/2014/main" id="{4801C8F0-2E33-A24E-DD0E-FEB456402BCE}"/>
                </a:ext>
              </a:extLst>
            </p:cNvPr>
            <p:cNvSpPr/>
            <p:nvPr/>
          </p:nvSpPr>
          <p:spPr>
            <a:xfrm>
              <a:off x="6457139" y="1528664"/>
              <a:ext cx="291980" cy="291942"/>
            </a:xfrm>
            <a:custGeom>
              <a:avLst/>
              <a:gdLst/>
              <a:ahLst/>
              <a:cxnLst/>
              <a:rect l="l" t="t" r="r" b="b"/>
              <a:pathLst>
                <a:path w="7707" h="7706" extrusionOk="0">
                  <a:moveTo>
                    <a:pt x="3854" y="0"/>
                  </a:moveTo>
                  <a:cubicBezTo>
                    <a:pt x="3439" y="0"/>
                    <a:pt x="3030" y="65"/>
                    <a:pt x="2640" y="195"/>
                  </a:cubicBezTo>
                  <a:cubicBezTo>
                    <a:pt x="2543" y="227"/>
                    <a:pt x="2491" y="331"/>
                    <a:pt x="2522" y="428"/>
                  </a:cubicBezTo>
                  <a:cubicBezTo>
                    <a:pt x="2549" y="506"/>
                    <a:pt x="2621" y="555"/>
                    <a:pt x="2698" y="555"/>
                  </a:cubicBezTo>
                  <a:cubicBezTo>
                    <a:pt x="2717" y="555"/>
                    <a:pt x="2736" y="552"/>
                    <a:pt x="2755" y="546"/>
                  </a:cubicBezTo>
                  <a:cubicBezTo>
                    <a:pt x="3109" y="430"/>
                    <a:pt x="3478" y="369"/>
                    <a:pt x="3854" y="369"/>
                  </a:cubicBezTo>
                  <a:cubicBezTo>
                    <a:pt x="5774" y="369"/>
                    <a:pt x="7337" y="1933"/>
                    <a:pt x="7337" y="3852"/>
                  </a:cubicBezTo>
                  <a:cubicBezTo>
                    <a:pt x="7337" y="5773"/>
                    <a:pt x="5774" y="7337"/>
                    <a:pt x="3854" y="7337"/>
                  </a:cubicBezTo>
                  <a:cubicBezTo>
                    <a:pt x="1933" y="7337"/>
                    <a:pt x="370" y="5773"/>
                    <a:pt x="370" y="3852"/>
                  </a:cubicBezTo>
                  <a:cubicBezTo>
                    <a:pt x="370" y="2641"/>
                    <a:pt x="985" y="1535"/>
                    <a:pt x="2016" y="893"/>
                  </a:cubicBezTo>
                  <a:cubicBezTo>
                    <a:pt x="2102" y="839"/>
                    <a:pt x="2129" y="725"/>
                    <a:pt x="2074" y="639"/>
                  </a:cubicBezTo>
                  <a:cubicBezTo>
                    <a:pt x="2040" y="583"/>
                    <a:pt x="1979" y="552"/>
                    <a:pt x="1918" y="552"/>
                  </a:cubicBezTo>
                  <a:cubicBezTo>
                    <a:pt x="1884" y="552"/>
                    <a:pt x="1851" y="561"/>
                    <a:pt x="1821" y="579"/>
                  </a:cubicBezTo>
                  <a:cubicBezTo>
                    <a:pt x="1275" y="920"/>
                    <a:pt x="819" y="1394"/>
                    <a:pt x="501" y="1954"/>
                  </a:cubicBezTo>
                  <a:cubicBezTo>
                    <a:pt x="174" y="2530"/>
                    <a:pt x="0" y="3186"/>
                    <a:pt x="0" y="3852"/>
                  </a:cubicBezTo>
                  <a:cubicBezTo>
                    <a:pt x="0" y="5977"/>
                    <a:pt x="1729" y="7706"/>
                    <a:pt x="3854" y="7706"/>
                  </a:cubicBezTo>
                  <a:cubicBezTo>
                    <a:pt x="5979" y="7706"/>
                    <a:pt x="7707" y="5977"/>
                    <a:pt x="7707" y="3852"/>
                  </a:cubicBezTo>
                  <a:cubicBezTo>
                    <a:pt x="7707" y="1729"/>
                    <a:pt x="5978" y="0"/>
                    <a:pt x="38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2879;p65">
              <a:extLst>
                <a:ext uri="{FF2B5EF4-FFF2-40B4-BE49-F238E27FC236}">
                  <a16:creationId xmlns:a16="http://schemas.microsoft.com/office/drawing/2014/main" id="{2CDD7435-EC63-B62F-1453-97A71F25605E}"/>
                </a:ext>
              </a:extLst>
            </p:cNvPr>
            <p:cNvSpPr/>
            <p:nvPr/>
          </p:nvSpPr>
          <p:spPr>
            <a:xfrm>
              <a:off x="6714795" y="1465965"/>
              <a:ext cx="126422" cy="85772"/>
            </a:xfrm>
            <a:custGeom>
              <a:avLst/>
              <a:gdLst/>
              <a:ahLst/>
              <a:cxnLst/>
              <a:rect l="l" t="t" r="r" b="b"/>
              <a:pathLst>
                <a:path w="3337" h="2264" extrusionOk="0">
                  <a:moveTo>
                    <a:pt x="2747" y="344"/>
                  </a:moveTo>
                  <a:cubicBezTo>
                    <a:pt x="2871" y="344"/>
                    <a:pt x="2973" y="447"/>
                    <a:pt x="2973" y="571"/>
                  </a:cubicBezTo>
                  <a:cubicBezTo>
                    <a:pt x="2973" y="695"/>
                    <a:pt x="2871" y="797"/>
                    <a:pt x="2747" y="797"/>
                  </a:cubicBezTo>
                  <a:cubicBezTo>
                    <a:pt x="2622" y="797"/>
                    <a:pt x="2520" y="695"/>
                    <a:pt x="2520" y="571"/>
                  </a:cubicBezTo>
                  <a:cubicBezTo>
                    <a:pt x="2522" y="447"/>
                    <a:pt x="2622" y="344"/>
                    <a:pt x="2747" y="344"/>
                  </a:cubicBezTo>
                  <a:close/>
                  <a:moveTo>
                    <a:pt x="2721" y="1"/>
                  </a:moveTo>
                  <a:cubicBezTo>
                    <a:pt x="2464" y="1"/>
                    <a:pt x="2245" y="169"/>
                    <a:pt x="2168" y="402"/>
                  </a:cubicBezTo>
                  <a:lnTo>
                    <a:pt x="1449" y="402"/>
                  </a:lnTo>
                  <a:cubicBezTo>
                    <a:pt x="1396" y="402"/>
                    <a:pt x="1345" y="426"/>
                    <a:pt x="1310" y="467"/>
                  </a:cubicBezTo>
                  <a:lnTo>
                    <a:pt x="66" y="1969"/>
                  </a:lnTo>
                  <a:cubicBezTo>
                    <a:pt x="1" y="2045"/>
                    <a:pt x="11" y="2158"/>
                    <a:pt x="89" y="2222"/>
                  </a:cubicBezTo>
                  <a:cubicBezTo>
                    <a:pt x="123" y="2249"/>
                    <a:pt x="163" y="2264"/>
                    <a:pt x="204" y="2264"/>
                  </a:cubicBezTo>
                  <a:cubicBezTo>
                    <a:pt x="256" y="2264"/>
                    <a:pt x="308" y="2242"/>
                    <a:pt x="343" y="2198"/>
                  </a:cubicBezTo>
                  <a:lnTo>
                    <a:pt x="1533" y="762"/>
                  </a:lnTo>
                  <a:lnTo>
                    <a:pt x="2168" y="762"/>
                  </a:lnTo>
                  <a:cubicBezTo>
                    <a:pt x="2244" y="995"/>
                    <a:pt x="2462" y="1163"/>
                    <a:pt x="2721" y="1163"/>
                  </a:cubicBezTo>
                  <a:cubicBezTo>
                    <a:pt x="3063" y="1163"/>
                    <a:pt x="3337" y="864"/>
                    <a:pt x="3298" y="515"/>
                  </a:cubicBezTo>
                  <a:cubicBezTo>
                    <a:pt x="3267" y="241"/>
                    <a:pt x="3041" y="23"/>
                    <a:pt x="2768" y="2"/>
                  </a:cubicBezTo>
                  <a:cubicBezTo>
                    <a:pt x="2752" y="1"/>
                    <a:pt x="2737" y="1"/>
                    <a:pt x="27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2880;p65">
              <a:extLst>
                <a:ext uri="{FF2B5EF4-FFF2-40B4-BE49-F238E27FC236}">
                  <a16:creationId xmlns:a16="http://schemas.microsoft.com/office/drawing/2014/main" id="{4E0A6D92-4477-350C-BC9A-7AB9B70CE122}"/>
                </a:ext>
              </a:extLst>
            </p:cNvPr>
            <p:cNvSpPr/>
            <p:nvPr/>
          </p:nvSpPr>
          <p:spPr>
            <a:xfrm>
              <a:off x="6767417" y="1652131"/>
              <a:ext cx="74482" cy="44060"/>
            </a:xfrm>
            <a:custGeom>
              <a:avLst/>
              <a:gdLst/>
              <a:ahLst/>
              <a:cxnLst/>
              <a:rect l="l" t="t" r="r" b="b"/>
              <a:pathLst>
                <a:path w="1966" h="1163" extrusionOk="0">
                  <a:moveTo>
                    <a:pt x="1358" y="368"/>
                  </a:moveTo>
                  <a:cubicBezTo>
                    <a:pt x="1482" y="368"/>
                    <a:pt x="1584" y="471"/>
                    <a:pt x="1584" y="595"/>
                  </a:cubicBezTo>
                  <a:cubicBezTo>
                    <a:pt x="1584" y="719"/>
                    <a:pt x="1484" y="822"/>
                    <a:pt x="1358" y="822"/>
                  </a:cubicBezTo>
                  <a:cubicBezTo>
                    <a:pt x="1233" y="822"/>
                    <a:pt x="1131" y="719"/>
                    <a:pt x="1131" y="595"/>
                  </a:cubicBezTo>
                  <a:cubicBezTo>
                    <a:pt x="1131" y="471"/>
                    <a:pt x="1233" y="368"/>
                    <a:pt x="1358" y="368"/>
                  </a:cubicBezTo>
                  <a:close/>
                  <a:moveTo>
                    <a:pt x="1349" y="1"/>
                  </a:moveTo>
                  <a:cubicBezTo>
                    <a:pt x="1091" y="1"/>
                    <a:pt x="872" y="169"/>
                    <a:pt x="796" y="402"/>
                  </a:cubicBezTo>
                  <a:lnTo>
                    <a:pt x="199" y="402"/>
                  </a:lnTo>
                  <a:cubicBezTo>
                    <a:pt x="103" y="402"/>
                    <a:pt x="19" y="471"/>
                    <a:pt x="10" y="565"/>
                  </a:cubicBezTo>
                  <a:cubicBezTo>
                    <a:pt x="1" y="672"/>
                    <a:pt x="86" y="761"/>
                    <a:pt x="190" y="761"/>
                  </a:cubicBezTo>
                  <a:lnTo>
                    <a:pt x="796" y="761"/>
                  </a:lnTo>
                  <a:cubicBezTo>
                    <a:pt x="873" y="993"/>
                    <a:pt x="1091" y="1163"/>
                    <a:pt x="1349" y="1163"/>
                  </a:cubicBezTo>
                  <a:cubicBezTo>
                    <a:pt x="1365" y="1163"/>
                    <a:pt x="1380" y="1162"/>
                    <a:pt x="1396" y="1161"/>
                  </a:cubicBezTo>
                  <a:cubicBezTo>
                    <a:pt x="1669" y="1138"/>
                    <a:pt x="1894" y="921"/>
                    <a:pt x="1926" y="649"/>
                  </a:cubicBezTo>
                  <a:cubicBezTo>
                    <a:pt x="1966" y="298"/>
                    <a:pt x="1691" y="1"/>
                    <a:pt x="134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2881;p65">
              <a:extLst>
                <a:ext uri="{FF2B5EF4-FFF2-40B4-BE49-F238E27FC236}">
                  <a16:creationId xmlns:a16="http://schemas.microsoft.com/office/drawing/2014/main" id="{D243ED48-3D7F-775E-A13A-6FF36D14A45B}"/>
                </a:ext>
              </a:extLst>
            </p:cNvPr>
            <p:cNvSpPr/>
            <p:nvPr/>
          </p:nvSpPr>
          <p:spPr>
            <a:xfrm>
              <a:off x="6714795" y="1797837"/>
              <a:ext cx="126422" cy="85847"/>
            </a:xfrm>
            <a:custGeom>
              <a:avLst/>
              <a:gdLst/>
              <a:ahLst/>
              <a:cxnLst/>
              <a:rect l="l" t="t" r="r" b="b"/>
              <a:pathLst>
                <a:path w="3337" h="2266" extrusionOk="0">
                  <a:moveTo>
                    <a:pt x="2747" y="1459"/>
                  </a:moveTo>
                  <a:cubicBezTo>
                    <a:pt x="2871" y="1459"/>
                    <a:pt x="2973" y="1562"/>
                    <a:pt x="2973" y="1686"/>
                  </a:cubicBezTo>
                  <a:cubicBezTo>
                    <a:pt x="2973" y="1811"/>
                    <a:pt x="2873" y="1913"/>
                    <a:pt x="2747" y="1913"/>
                  </a:cubicBezTo>
                  <a:cubicBezTo>
                    <a:pt x="2622" y="1913"/>
                    <a:pt x="2520" y="1810"/>
                    <a:pt x="2520" y="1686"/>
                  </a:cubicBezTo>
                  <a:cubicBezTo>
                    <a:pt x="2520" y="1562"/>
                    <a:pt x="2622" y="1459"/>
                    <a:pt x="2747" y="1459"/>
                  </a:cubicBezTo>
                  <a:close/>
                  <a:moveTo>
                    <a:pt x="205" y="1"/>
                  </a:moveTo>
                  <a:cubicBezTo>
                    <a:pt x="164" y="1"/>
                    <a:pt x="123" y="15"/>
                    <a:pt x="89" y="43"/>
                  </a:cubicBezTo>
                  <a:cubicBezTo>
                    <a:pt x="14" y="106"/>
                    <a:pt x="1" y="219"/>
                    <a:pt x="66" y="297"/>
                  </a:cubicBezTo>
                  <a:lnTo>
                    <a:pt x="1310" y="1799"/>
                  </a:lnTo>
                  <a:cubicBezTo>
                    <a:pt x="1345" y="1841"/>
                    <a:pt x="1396" y="1864"/>
                    <a:pt x="1449" y="1864"/>
                  </a:cubicBezTo>
                  <a:lnTo>
                    <a:pt x="2168" y="1864"/>
                  </a:lnTo>
                  <a:cubicBezTo>
                    <a:pt x="2245" y="2096"/>
                    <a:pt x="2464" y="2266"/>
                    <a:pt x="2721" y="2266"/>
                  </a:cubicBezTo>
                  <a:cubicBezTo>
                    <a:pt x="2737" y="2266"/>
                    <a:pt x="2752" y="2265"/>
                    <a:pt x="2768" y="2264"/>
                  </a:cubicBezTo>
                  <a:cubicBezTo>
                    <a:pt x="3041" y="2241"/>
                    <a:pt x="3268" y="2024"/>
                    <a:pt x="3298" y="1752"/>
                  </a:cubicBezTo>
                  <a:cubicBezTo>
                    <a:pt x="3337" y="1401"/>
                    <a:pt x="3063" y="1102"/>
                    <a:pt x="2721" y="1102"/>
                  </a:cubicBezTo>
                  <a:cubicBezTo>
                    <a:pt x="2462" y="1102"/>
                    <a:pt x="2244" y="1271"/>
                    <a:pt x="2168" y="1502"/>
                  </a:cubicBezTo>
                  <a:lnTo>
                    <a:pt x="1533" y="1502"/>
                  </a:lnTo>
                  <a:lnTo>
                    <a:pt x="343" y="66"/>
                  </a:lnTo>
                  <a:cubicBezTo>
                    <a:pt x="307" y="23"/>
                    <a:pt x="256" y="1"/>
                    <a:pt x="2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2882;p65">
              <a:extLst>
                <a:ext uri="{FF2B5EF4-FFF2-40B4-BE49-F238E27FC236}">
                  <a16:creationId xmlns:a16="http://schemas.microsoft.com/office/drawing/2014/main" id="{1A8C986A-C4B6-DBA4-DE92-FF3C667F1D10}"/>
                </a:ext>
              </a:extLst>
            </p:cNvPr>
            <p:cNvSpPr/>
            <p:nvPr/>
          </p:nvSpPr>
          <p:spPr>
            <a:xfrm>
              <a:off x="6365003" y="1797875"/>
              <a:ext cx="126422" cy="85734"/>
            </a:xfrm>
            <a:custGeom>
              <a:avLst/>
              <a:gdLst/>
              <a:ahLst/>
              <a:cxnLst/>
              <a:rect l="l" t="t" r="r" b="b"/>
              <a:pathLst>
                <a:path w="3337" h="2263" extrusionOk="0">
                  <a:moveTo>
                    <a:pt x="591" y="1458"/>
                  </a:moveTo>
                  <a:cubicBezTo>
                    <a:pt x="716" y="1458"/>
                    <a:pt x="817" y="1561"/>
                    <a:pt x="817" y="1685"/>
                  </a:cubicBezTo>
                  <a:cubicBezTo>
                    <a:pt x="817" y="1810"/>
                    <a:pt x="716" y="1912"/>
                    <a:pt x="591" y="1912"/>
                  </a:cubicBezTo>
                  <a:cubicBezTo>
                    <a:pt x="467" y="1912"/>
                    <a:pt x="365" y="1809"/>
                    <a:pt x="365" y="1685"/>
                  </a:cubicBezTo>
                  <a:cubicBezTo>
                    <a:pt x="365" y="1561"/>
                    <a:pt x="467" y="1458"/>
                    <a:pt x="591" y="1458"/>
                  </a:cubicBezTo>
                  <a:close/>
                  <a:moveTo>
                    <a:pt x="3135" y="0"/>
                  </a:moveTo>
                  <a:cubicBezTo>
                    <a:pt x="3083" y="0"/>
                    <a:pt x="3031" y="23"/>
                    <a:pt x="2995" y="65"/>
                  </a:cubicBezTo>
                  <a:lnTo>
                    <a:pt x="1805" y="1501"/>
                  </a:lnTo>
                  <a:lnTo>
                    <a:pt x="1169" y="1501"/>
                  </a:lnTo>
                  <a:cubicBezTo>
                    <a:pt x="1094" y="1269"/>
                    <a:pt x="875" y="1101"/>
                    <a:pt x="617" y="1101"/>
                  </a:cubicBezTo>
                  <a:cubicBezTo>
                    <a:pt x="274" y="1101"/>
                    <a:pt x="1" y="1400"/>
                    <a:pt x="40" y="1750"/>
                  </a:cubicBezTo>
                  <a:cubicBezTo>
                    <a:pt x="71" y="2023"/>
                    <a:pt x="297" y="2240"/>
                    <a:pt x="570" y="2261"/>
                  </a:cubicBezTo>
                  <a:cubicBezTo>
                    <a:pt x="587" y="2262"/>
                    <a:pt x="603" y="2263"/>
                    <a:pt x="619" y="2263"/>
                  </a:cubicBezTo>
                  <a:cubicBezTo>
                    <a:pt x="876" y="2263"/>
                    <a:pt x="1093" y="2093"/>
                    <a:pt x="1169" y="1862"/>
                  </a:cubicBezTo>
                  <a:lnTo>
                    <a:pt x="1888" y="1862"/>
                  </a:lnTo>
                  <a:cubicBezTo>
                    <a:pt x="1942" y="1862"/>
                    <a:pt x="1993" y="1839"/>
                    <a:pt x="2027" y="1797"/>
                  </a:cubicBezTo>
                  <a:lnTo>
                    <a:pt x="3272" y="295"/>
                  </a:lnTo>
                  <a:cubicBezTo>
                    <a:pt x="3336" y="218"/>
                    <a:pt x="3326" y="105"/>
                    <a:pt x="3248" y="42"/>
                  </a:cubicBezTo>
                  <a:cubicBezTo>
                    <a:pt x="3215" y="14"/>
                    <a:pt x="3175" y="0"/>
                    <a:pt x="31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2883;p65">
              <a:extLst>
                <a:ext uri="{FF2B5EF4-FFF2-40B4-BE49-F238E27FC236}">
                  <a16:creationId xmlns:a16="http://schemas.microsoft.com/office/drawing/2014/main" id="{07ED1A30-3E52-B20A-274E-DE07E4BD559C}"/>
                </a:ext>
              </a:extLst>
            </p:cNvPr>
            <p:cNvSpPr/>
            <p:nvPr/>
          </p:nvSpPr>
          <p:spPr>
            <a:xfrm>
              <a:off x="6365003" y="1465927"/>
              <a:ext cx="126422" cy="85810"/>
            </a:xfrm>
            <a:custGeom>
              <a:avLst/>
              <a:gdLst/>
              <a:ahLst/>
              <a:cxnLst/>
              <a:rect l="l" t="t" r="r" b="b"/>
              <a:pathLst>
                <a:path w="3337" h="2265" extrusionOk="0">
                  <a:moveTo>
                    <a:pt x="591" y="345"/>
                  </a:moveTo>
                  <a:cubicBezTo>
                    <a:pt x="716" y="345"/>
                    <a:pt x="817" y="448"/>
                    <a:pt x="817" y="572"/>
                  </a:cubicBezTo>
                  <a:cubicBezTo>
                    <a:pt x="817" y="696"/>
                    <a:pt x="716" y="798"/>
                    <a:pt x="591" y="798"/>
                  </a:cubicBezTo>
                  <a:cubicBezTo>
                    <a:pt x="467" y="798"/>
                    <a:pt x="365" y="696"/>
                    <a:pt x="365" y="572"/>
                  </a:cubicBezTo>
                  <a:cubicBezTo>
                    <a:pt x="365" y="448"/>
                    <a:pt x="466" y="345"/>
                    <a:pt x="591" y="345"/>
                  </a:cubicBezTo>
                  <a:close/>
                  <a:moveTo>
                    <a:pt x="617" y="1"/>
                  </a:moveTo>
                  <a:cubicBezTo>
                    <a:pt x="602" y="1"/>
                    <a:pt x="586" y="1"/>
                    <a:pt x="570" y="2"/>
                  </a:cubicBezTo>
                  <a:cubicBezTo>
                    <a:pt x="297" y="24"/>
                    <a:pt x="70" y="242"/>
                    <a:pt x="40" y="515"/>
                  </a:cubicBezTo>
                  <a:cubicBezTo>
                    <a:pt x="1" y="865"/>
                    <a:pt x="274" y="1164"/>
                    <a:pt x="617" y="1164"/>
                  </a:cubicBezTo>
                  <a:cubicBezTo>
                    <a:pt x="875" y="1164"/>
                    <a:pt x="1094" y="994"/>
                    <a:pt x="1169" y="763"/>
                  </a:cubicBezTo>
                  <a:lnTo>
                    <a:pt x="1805" y="763"/>
                  </a:lnTo>
                  <a:lnTo>
                    <a:pt x="2995" y="2199"/>
                  </a:lnTo>
                  <a:cubicBezTo>
                    <a:pt x="3031" y="2242"/>
                    <a:pt x="3081" y="2265"/>
                    <a:pt x="3133" y="2265"/>
                  </a:cubicBezTo>
                  <a:cubicBezTo>
                    <a:pt x="3174" y="2265"/>
                    <a:pt x="3215" y="2251"/>
                    <a:pt x="3248" y="2223"/>
                  </a:cubicBezTo>
                  <a:cubicBezTo>
                    <a:pt x="3326" y="2159"/>
                    <a:pt x="3336" y="2046"/>
                    <a:pt x="3272" y="1968"/>
                  </a:cubicBezTo>
                  <a:lnTo>
                    <a:pt x="2027" y="467"/>
                  </a:lnTo>
                  <a:cubicBezTo>
                    <a:pt x="1993" y="426"/>
                    <a:pt x="1942" y="401"/>
                    <a:pt x="1888" y="401"/>
                  </a:cubicBezTo>
                  <a:lnTo>
                    <a:pt x="1169" y="401"/>
                  </a:lnTo>
                  <a:cubicBezTo>
                    <a:pt x="1093" y="169"/>
                    <a:pt x="875" y="1"/>
                    <a:pt x="6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2884;p65">
              <a:extLst>
                <a:ext uri="{FF2B5EF4-FFF2-40B4-BE49-F238E27FC236}">
                  <a16:creationId xmlns:a16="http://schemas.microsoft.com/office/drawing/2014/main" id="{F8792F80-B4F9-F867-D4BF-68E8CA446709}"/>
                </a:ext>
              </a:extLst>
            </p:cNvPr>
            <p:cNvSpPr/>
            <p:nvPr/>
          </p:nvSpPr>
          <p:spPr>
            <a:xfrm>
              <a:off x="6364359" y="1652169"/>
              <a:ext cx="74444" cy="44060"/>
            </a:xfrm>
            <a:custGeom>
              <a:avLst/>
              <a:gdLst/>
              <a:ahLst/>
              <a:cxnLst/>
              <a:rect l="l" t="t" r="r" b="b"/>
              <a:pathLst>
                <a:path w="1965" h="1163" extrusionOk="0">
                  <a:moveTo>
                    <a:pt x="608" y="367"/>
                  </a:moveTo>
                  <a:cubicBezTo>
                    <a:pt x="733" y="367"/>
                    <a:pt x="834" y="470"/>
                    <a:pt x="834" y="594"/>
                  </a:cubicBezTo>
                  <a:cubicBezTo>
                    <a:pt x="834" y="718"/>
                    <a:pt x="733" y="821"/>
                    <a:pt x="608" y="821"/>
                  </a:cubicBezTo>
                  <a:cubicBezTo>
                    <a:pt x="484" y="821"/>
                    <a:pt x="382" y="718"/>
                    <a:pt x="382" y="594"/>
                  </a:cubicBezTo>
                  <a:cubicBezTo>
                    <a:pt x="382" y="469"/>
                    <a:pt x="483" y="367"/>
                    <a:pt x="608" y="367"/>
                  </a:cubicBezTo>
                  <a:close/>
                  <a:moveTo>
                    <a:pt x="619" y="1"/>
                  </a:moveTo>
                  <a:cubicBezTo>
                    <a:pt x="603" y="1"/>
                    <a:pt x="587" y="1"/>
                    <a:pt x="571" y="3"/>
                  </a:cubicBezTo>
                  <a:cubicBezTo>
                    <a:pt x="296" y="25"/>
                    <a:pt x="71" y="241"/>
                    <a:pt x="40" y="516"/>
                  </a:cubicBezTo>
                  <a:cubicBezTo>
                    <a:pt x="1" y="864"/>
                    <a:pt x="275" y="1162"/>
                    <a:pt x="618" y="1162"/>
                  </a:cubicBezTo>
                  <a:cubicBezTo>
                    <a:pt x="875" y="1162"/>
                    <a:pt x="1094" y="993"/>
                    <a:pt x="1170" y="762"/>
                  </a:cubicBezTo>
                  <a:lnTo>
                    <a:pt x="1767" y="762"/>
                  </a:lnTo>
                  <a:cubicBezTo>
                    <a:pt x="1862" y="762"/>
                    <a:pt x="1948" y="692"/>
                    <a:pt x="1955" y="598"/>
                  </a:cubicBezTo>
                  <a:cubicBezTo>
                    <a:pt x="1965" y="491"/>
                    <a:pt x="1881" y="402"/>
                    <a:pt x="1776" y="402"/>
                  </a:cubicBezTo>
                  <a:lnTo>
                    <a:pt x="1170" y="402"/>
                  </a:lnTo>
                  <a:cubicBezTo>
                    <a:pt x="1094" y="170"/>
                    <a:pt x="876" y="1"/>
                    <a:pt x="6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2885;p65">
              <a:extLst>
                <a:ext uri="{FF2B5EF4-FFF2-40B4-BE49-F238E27FC236}">
                  <a16:creationId xmlns:a16="http://schemas.microsoft.com/office/drawing/2014/main" id="{C854F9B6-E9D9-3F04-F9AF-6B999975266F}"/>
                </a:ext>
              </a:extLst>
            </p:cNvPr>
            <p:cNvSpPr/>
            <p:nvPr/>
          </p:nvSpPr>
          <p:spPr>
            <a:xfrm>
              <a:off x="6496312" y="1568027"/>
              <a:ext cx="213520" cy="213520"/>
            </a:xfrm>
            <a:custGeom>
              <a:avLst/>
              <a:gdLst/>
              <a:ahLst/>
              <a:cxnLst/>
              <a:rect l="l" t="t" r="r" b="b"/>
              <a:pathLst>
                <a:path w="5636" h="5636" extrusionOk="0">
                  <a:moveTo>
                    <a:pt x="3082" y="359"/>
                  </a:moveTo>
                  <a:lnTo>
                    <a:pt x="3082" y="833"/>
                  </a:lnTo>
                  <a:cubicBezTo>
                    <a:pt x="3082" y="920"/>
                    <a:pt x="3142" y="995"/>
                    <a:pt x="3228" y="1014"/>
                  </a:cubicBezTo>
                  <a:cubicBezTo>
                    <a:pt x="3437" y="1062"/>
                    <a:pt x="3635" y="1143"/>
                    <a:pt x="3815" y="1257"/>
                  </a:cubicBezTo>
                  <a:cubicBezTo>
                    <a:pt x="3845" y="1277"/>
                    <a:pt x="3880" y="1286"/>
                    <a:pt x="3914" y="1286"/>
                  </a:cubicBezTo>
                  <a:cubicBezTo>
                    <a:pt x="3963" y="1286"/>
                    <a:pt x="4011" y="1267"/>
                    <a:pt x="4048" y="1232"/>
                  </a:cubicBezTo>
                  <a:lnTo>
                    <a:pt x="4385" y="897"/>
                  </a:lnTo>
                  <a:lnTo>
                    <a:pt x="4756" y="1263"/>
                  </a:lnTo>
                  <a:lnTo>
                    <a:pt x="4418" y="1598"/>
                  </a:lnTo>
                  <a:cubicBezTo>
                    <a:pt x="4357" y="1660"/>
                    <a:pt x="4345" y="1756"/>
                    <a:pt x="4392" y="1828"/>
                  </a:cubicBezTo>
                  <a:cubicBezTo>
                    <a:pt x="4507" y="2007"/>
                    <a:pt x="4590" y="2204"/>
                    <a:pt x="4636" y="2410"/>
                  </a:cubicBezTo>
                  <a:cubicBezTo>
                    <a:pt x="4656" y="2496"/>
                    <a:pt x="4731" y="2556"/>
                    <a:pt x="4819" y="2556"/>
                  </a:cubicBezTo>
                  <a:lnTo>
                    <a:pt x="5276" y="2556"/>
                  </a:lnTo>
                  <a:lnTo>
                    <a:pt x="5276" y="3079"/>
                  </a:lnTo>
                  <a:lnTo>
                    <a:pt x="4819" y="3079"/>
                  </a:lnTo>
                  <a:cubicBezTo>
                    <a:pt x="4731" y="3079"/>
                    <a:pt x="4656" y="3140"/>
                    <a:pt x="4636" y="3225"/>
                  </a:cubicBezTo>
                  <a:cubicBezTo>
                    <a:pt x="4589" y="3431"/>
                    <a:pt x="4508" y="3628"/>
                    <a:pt x="4392" y="3807"/>
                  </a:cubicBezTo>
                  <a:cubicBezTo>
                    <a:pt x="4345" y="3881"/>
                    <a:pt x="4357" y="3976"/>
                    <a:pt x="4418" y="4037"/>
                  </a:cubicBezTo>
                  <a:lnTo>
                    <a:pt x="4756" y="4372"/>
                  </a:lnTo>
                  <a:lnTo>
                    <a:pt x="4385" y="4738"/>
                  </a:lnTo>
                  <a:lnTo>
                    <a:pt x="4048" y="4403"/>
                  </a:lnTo>
                  <a:cubicBezTo>
                    <a:pt x="4012" y="4367"/>
                    <a:pt x="3964" y="4349"/>
                    <a:pt x="3916" y="4349"/>
                  </a:cubicBezTo>
                  <a:cubicBezTo>
                    <a:pt x="3881" y="4349"/>
                    <a:pt x="3846" y="4358"/>
                    <a:pt x="3815" y="4378"/>
                  </a:cubicBezTo>
                  <a:cubicBezTo>
                    <a:pt x="3635" y="4492"/>
                    <a:pt x="3437" y="4573"/>
                    <a:pt x="3227" y="4619"/>
                  </a:cubicBezTo>
                  <a:cubicBezTo>
                    <a:pt x="3142" y="4639"/>
                    <a:pt x="3080" y="4713"/>
                    <a:pt x="3080" y="4800"/>
                  </a:cubicBezTo>
                  <a:lnTo>
                    <a:pt x="3080" y="5274"/>
                  </a:lnTo>
                  <a:lnTo>
                    <a:pt x="2557" y="5274"/>
                  </a:lnTo>
                  <a:lnTo>
                    <a:pt x="2557" y="4817"/>
                  </a:lnTo>
                  <a:cubicBezTo>
                    <a:pt x="2557" y="4729"/>
                    <a:pt x="2496" y="4654"/>
                    <a:pt x="2411" y="4634"/>
                  </a:cubicBezTo>
                  <a:cubicBezTo>
                    <a:pt x="2205" y="4587"/>
                    <a:pt x="2008" y="4505"/>
                    <a:pt x="1829" y="4390"/>
                  </a:cubicBezTo>
                  <a:cubicBezTo>
                    <a:pt x="1799" y="4370"/>
                    <a:pt x="1765" y="4361"/>
                    <a:pt x="1731" y="4361"/>
                  </a:cubicBezTo>
                  <a:cubicBezTo>
                    <a:pt x="1683" y="4361"/>
                    <a:pt x="1635" y="4380"/>
                    <a:pt x="1600" y="4416"/>
                  </a:cubicBezTo>
                  <a:lnTo>
                    <a:pt x="1264" y="4754"/>
                  </a:lnTo>
                  <a:lnTo>
                    <a:pt x="897" y="4383"/>
                  </a:lnTo>
                  <a:lnTo>
                    <a:pt x="1233" y="4043"/>
                  </a:lnTo>
                  <a:cubicBezTo>
                    <a:pt x="1294" y="3983"/>
                    <a:pt x="1305" y="3889"/>
                    <a:pt x="1259" y="3816"/>
                  </a:cubicBezTo>
                  <a:cubicBezTo>
                    <a:pt x="1144" y="3633"/>
                    <a:pt x="1063" y="3434"/>
                    <a:pt x="1016" y="3224"/>
                  </a:cubicBezTo>
                  <a:cubicBezTo>
                    <a:pt x="997" y="3138"/>
                    <a:pt x="922" y="3077"/>
                    <a:pt x="835" y="3077"/>
                  </a:cubicBezTo>
                  <a:lnTo>
                    <a:pt x="362" y="3077"/>
                  </a:lnTo>
                  <a:lnTo>
                    <a:pt x="362" y="2554"/>
                  </a:lnTo>
                  <a:lnTo>
                    <a:pt x="818" y="2554"/>
                  </a:lnTo>
                  <a:cubicBezTo>
                    <a:pt x="906" y="2554"/>
                    <a:pt x="982" y="2493"/>
                    <a:pt x="1001" y="2408"/>
                  </a:cubicBezTo>
                  <a:cubicBezTo>
                    <a:pt x="1049" y="2201"/>
                    <a:pt x="1129" y="2005"/>
                    <a:pt x="1244" y="1826"/>
                  </a:cubicBezTo>
                  <a:cubicBezTo>
                    <a:pt x="1292" y="1752"/>
                    <a:pt x="1280" y="1656"/>
                    <a:pt x="1218" y="1596"/>
                  </a:cubicBezTo>
                  <a:lnTo>
                    <a:pt x="881" y="1261"/>
                  </a:lnTo>
                  <a:lnTo>
                    <a:pt x="1252" y="895"/>
                  </a:lnTo>
                  <a:lnTo>
                    <a:pt x="1592" y="1231"/>
                  </a:lnTo>
                  <a:cubicBezTo>
                    <a:pt x="1627" y="1267"/>
                    <a:pt x="1674" y="1285"/>
                    <a:pt x="1722" y="1285"/>
                  </a:cubicBezTo>
                  <a:cubicBezTo>
                    <a:pt x="1755" y="1285"/>
                    <a:pt x="1789" y="1276"/>
                    <a:pt x="1819" y="1257"/>
                  </a:cubicBezTo>
                  <a:cubicBezTo>
                    <a:pt x="2002" y="1142"/>
                    <a:pt x="2201" y="1061"/>
                    <a:pt x="2411" y="1014"/>
                  </a:cubicBezTo>
                  <a:cubicBezTo>
                    <a:pt x="2496" y="994"/>
                    <a:pt x="2558" y="920"/>
                    <a:pt x="2558" y="833"/>
                  </a:cubicBezTo>
                  <a:lnTo>
                    <a:pt x="2558" y="359"/>
                  </a:lnTo>
                  <a:close/>
                  <a:moveTo>
                    <a:pt x="2519" y="0"/>
                  </a:moveTo>
                  <a:cubicBezTo>
                    <a:pt x="2341" y="0"/>
                    <a:pt x="2195" y="145"/>
                    <a:pt x="2195" y="324"/>
                  </a:cubicBezTo>
                  <a:lnTo>
                    <a:pt x="2195" y="702"/>
                  </a:lnTo>
                  <a:cubicBezTo>
                    <a:pt x="2048" y="745"/>
                    <a:pt x="1904" y="803"/>
                    <a:pt x="1770" y="879"/>
                  </a:cubicBezTo>
                  <a:lnTo>
                    <a:pt x="1503" y="612"/>
                  </a:lnTo>
                  <a:cubicBezTo>
                    <a:pt x="1439" y="548"/>
                    <a:pt x="1356" y="517"/>
                    <a:pt x="1273" y="517"/>
                  </a:cubicBezTo>
                  <a:cubicBezTo>
                    <a:pt x="1190" y="517"/>
                    <a:pt x="1107" y="548"/>
                    <a:pt x="1044" y="612"/>
                  </a:cubicBezTo>
                  <a:lnTo>
                    <a:pt x="611" y="1045"/>
                  </a:lnTo>
                  <a:cubicBezTo>
                    <a:pt x="484" y="1172"/>
                    <a:pt x="484" y="1377"/>
                    <a:pt x="611" y="1503"/>
                  </a:cubicBezTo>
                  <a:lnTo>
                    <a:pt x="878" y="1770"/>
                  </a:lnTo>
                  <a:cubicBezTo>
                    <a:pt x="805" y="1906"/>
                    <a:pt x="746" y="2048"/>
                    <a:pt x="702" y="2195"/>
                  </a:cubicBezTo>
                  <a:lnTo>
                    <a:pt x="323" y="2195"/>
                  </a:lnTo>
                  <a:cubicBezTo>
                    <a:pt x="145" y="2195"/>
                    <a:pt x="0" y="2340"/>
                    <a:pt x="0" y="2519"/>
                  </a:cubicBezTo>
                  <a:lnTo>
                    <a:pt x="0" y="3117"/>
                  </a:lnTo>
                  <a:cubicBezTo>
                    <a:pt x="0" y="3295"/>
                    <a:pt x="144" y="3441"/>
                    <a:pt x="323" y="3441"/>
                  </a:cubicBezTo>
                  <a:lnTo>
                    <a:pt x="702" y="3441"/>
                  </a:lnTo>
                  <a:cubicBezTo>
                    <a:pt x="745" y="3588"/>
                    <a:pt x="805" y="3731"/>
                    <a:pt x="878" y="3866"/>
                  </a:cubicBezTo>
                  <a:lnTo>
                    <a:pt x="611" y="4133"/>
                  </a:lnTo>
                  <a:cubicBezTo>
                    <a:pt x="550" y="4195"/>
                    <a:pt x="517" y="4275"/>
                    <a:pt x="517" y="4362"/>
                  </a:cubicBezTo>
                  <a:cubicBezTo>
                    <a:pt x="517" y="4448"/>
                    <a:pt x="551" y="4530"/>
                    <a:pt x="611" y="4592"/>
                  </a:cubicBezTo>
                  <a:lnTo>
                    <a:pt x="1044" y="5024"/>
                  </a:lnTo>
                  <a:cubicBezTo>
                    <a:pt x="1106" y="5086"/>
                    <a:pt x="1187" y="5119"/>
                    <a:pt x="1274" y="5119"/>
                  </a:cubicBezTo>
                  <a:cubicBezTo>
                    <a:pt x="1361" y="5119"/>
                    <a:pt x="1441" y="5085"/>
                    <a:pt x="1503" y="5024"/>
                  </a:cubicBezTo>
                  <a:lnTo>
                    <a:pt x="1770" y="4757"/>
                  </a:lnTo>
                  <a:cubicBezTo>
                    <a:pt x="1906" y="4832"/>
                    <a:pt x="2048" y="4890"/>
                    <a:pt x="2195" y="4934"/>
                  </a:cubicBezTo>
                  <a:lnTo>
                    <a:pt x="2195" y="5312"/>
                  </a:lnTo>
                  <a:cubicBezTo>
                    <a:pt x="2195" y="5490"/>
                    <a:pt x="2339" y="5636"/>
                    <a:pt x="2519" y="5636"/>
                  </a:cubicBezTo>
                  <a:lnTo>
                    <a:pt x="3117" y="5636"/>
                  </a:lnTo>
                  <a:cubicBezTo>
                    <a:pt x="3295" y="5636"/>
                    <a:pt x="3441" y="5492"/>
                    <a:pt x="3441" y="5312"/>
                  </a:cubicBezTo>
                  <a:lnTo>
                    <a:pt x="3441" y="4934"/>
                  </a:lnTo>
                  <a:cubicBezTo>
                    <a:pt x="3588" y="4891"/>
                    <a:pt x="3731" y="4833"/>
                    <a:pt x="3866" y="4757"/>
                  </a:cubicBezTo>
                  <a:lnTo>
                    <a:pt x="4133" y="5024"/>
                  </a:lnTo>
                  <a:cubicBezTo>
                    <a:pt x="4196" y="5088"/>
                    <a:pt x="4280" y="5120"/>
                    <a:pt x="4363" y="5120"/>
                  </a:cubicBezTo>
                  <a:cubicBezTo>
                    <a:pt x="4446" y="5120"/>
                    <a:pt x="4529" y="5088"/>
                    <a:pt x="4592" y="5024"/>
                  </a:cubicBezTo>
                  <a:lnTo>
                    <a:pt x="5019" y="4597"/>
                  </a:lnTo>
                  <a:cubicBezTo>
                    <a:pt x="5066" y="4550"/>
                    <a:pt x="5102" y="4490"/>
                    <a:pt x="5113" y="4425"/>
                  </a:cubicBezTo>
                  <a:cubicBezTo>
                    <a:pt x="5134" y="4315"/>
                    <a:pt x="5101" y="4209"/>
                    <a:pt x="5024" y="4133"/>
                  </a:cubicBezTo>
                  <a:lnTo>
                    <a:pt x="4757" y="3866"/>
                  </a:lnTo>
                  <a:cubicBezTo>
                    <a:pt x="4831" y="3730"/>
                    <a:pt x="4890" y="3588"/>
                    <a:pt x="4934" y="3441"/>
                  </a:cubicBezTo>
                  <a:lnTo>
                    <a:pt x="5312" y="3441"/>
                  </a:lnTo>
                  <a:cubicBezTo>
                    <a:pt x="5490" y="3441"/>
                    <a:pt x="5636" y="3296"/>
                    <a:pt x="5636" y="3117"/>
                  </a:cubicBezTo>
                  <a:lnTo>
                    <a:pt x="5636" y="2519"/>
                  </a:lnTo>
                  <a:cubicBezTo>
                    <a:pt x="5636" y="2341"/>
                    <a:pt x="5490" y="2195"/>
                    <a:pt x="5312" y="2195"/>
                  </a:cubicBezTo>
                  <a:lnTo>
                    <a:pt x="4934" y="2195"/>
                  </a:lnTo>
                  <a:cubicBezTo>
                    <a:pt x="4891" y="2048"/>
                    <a:pt x="4831" y="1905"/>
                    <a:pt x="4757" y="1770"/>
                  </a:cubicBezTo>
                  <a:lnTo>
                    <a:pt x="5024" y="1503"/>
                  </a:lnTo>
                  <a:cubicBezTo>
                    <a:pt x="5152" y="1376"/>
                    <a:pt x="5152" y="1171"/>
                    <a:pt x="5024" y="1045"/>
                  </a:cubicBezTo>
                  <a:lnTo>
                    <a:pt x="4592" y="612"/>
                  </a:lnTo>
                  <a:cubicBezTo>
                    <a:pt x="4528" y="549"/>
                    <a:pt x="4445" y="518"/>
                    <a:pt x="4362" y="518"/>
                  </a:cubicBezTo>
                  <a:cubicBezTo>
                    <a:pt x="4279" y="518"/>
                    <a:pt x="4196" y="549"/>
                    <a:pt x="4133" y="612"/>
                  </a:cubicBezTo>
                  <a:lnTo>
                    <a:pt x="3866" y="879"/>
                  </a:lnTo>
                  <a:cubicBezTo>
                    <a:pt x="3730" y="806"/>
                    <a:pt x="3588" y="746"/>
                    <a:pt x="3441" y="702"/>
                  </a:cubicBezTo>
                  <a:lnTo>
                    <a:pt x="3441" y="325"/>
                  </a:lnTo>
                  <a:cubicBezTo>
                    <a:pt x="3442" y="146"/>
                    <a:pt x="3296" y="0"/>
                    <a:pt x="31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2886;p65">
              <a:extLst>
                <a:ext uri="{FF2B5EF4-FFF2-40B4-BE49-F238E27FC236}">
                  <a16:creationId xmlns:a16="http://schemas.microsoft.com/office/drawing/2014/main" id="{29E1399C-833F-FA99-4252-C48436A6DE43}"/>
                </a:ext>
              </a:extLst>
            </p:cNvPr>
            <p:cNvSpPr/>
            <p:nvPr/>
          </p:nvSpPr>
          <p:spPr>
            <a:xfrm>
              <a:off x="6549541" y="1621748"/>
              <a:ext cx="106798" cy="105775"/>
            </a:xfrm>
            <a:custGeom>
              <a:avLst/>
              <a:gdLst/>
              <a:ahLst/>
              <a:cxnLst/>
              <a:rect l="l" t="t" r="r" b="b"/>
              <a:pathLst>
                <a:path w="2819" h="2792" extrusionOk="0">
                  <a:moveTo>
                    <a:pt x="1408" y="1"/>
                  </a:moveTo>
                  <a:cubicBezTo>
                    <a:pt x="1386" y="1"/>
                    <a:pt x="1364" y="1"/>
                    <a:pt x="1341" y="2"/>
                  </a:cubicBezTo>
                  <a:cubicBezTo>
                    <a:pt x="636" y="39"/>
                    <a:pt x="56" y="619"/>
                    <a:pt x="21" y="1325"/>
                  </a:cubicBezTo>
                  <a:cubicBezTo>
                    <a:pt x="1" y="1719"/>
                    <a:pt x="149" y="2105"/>
                    <a:pt x="428" y="2383"/>
                  </a:cubicBezTo>
                  <a:cubicBezTo>
                    <a:pt x="690" y="2645"/>
                    <a:pt x="1047" y="2791"/>
                    <a:pt x="1417" y="2791"/>
                  </a:cubicBezTo>
                  <a:cubicBezTo>
                    <a:pt x="1440" y="2791"/>
                    <a:pt x="1462" y="2791"/>
                    <a:pt x="1486" y="2789"/>
                  </a:cubicBezTo>
                  <a:cubicBezTo>
                    <a:pt x="1587" y="2785"/>
                    <a:pt x="1666" y="2698"/>
                    <a:pt x="1661" y="2596"/>
                  </a:cubicBezTo>
                  <a:cubicBezTo>
                    <a:pt x="1656" y="2497"/>
                    <a:pt x="1574" y="2421"/>
                    <a:pt x="1475" y="2421"/>
                  </a:cubicBezTo>
                  <a:cubicBezTo>
                    <a:pt x="1472" y="2421"/>
                    <a:pt x="1470" y="2421"/>
                    <a:pt x="1467" y="2421"/>
                  </a:cubicBezTo>
                  <a:cubicBezTo>
                    <a:pt x="1449" y="2422"/>
                    <a:pt x="1431" y="2422"/>
                    <a:pt x="1413" y="2422"/>
                  </a:cubicBezTo>
                  <a:cubicBezTo>
                    <a:pt x="1139" y="2422"/>
                    <a:pt x="884" y="2317"/>
                    <a:pt x="690" y="2121"/>
                  </a:cubicBezTo>
                  <a:cubicBezTo>
                    <a:pt x="483" y="1913"/>
                    <a:pt x="376" y="1636"/>
                    <a:pt x="391" y="1343"/>
                  </a:cubicBezTo>
                  <a:cubicBezTo>
                    <a:pt x="418" y="825"/>
                    <a:pt x="843" y="398"/>
                    <a:pt x="1361" y="372"/>
                  </a:cubicBezTo>
                  <a:cubicBezTo>
                    <a:pt x="1379" y="371"/>
                    <a:pt x="1396" y="371"/>
                    <a:pt x="1413" y="371"/>
                  </a:cubicBezTo>
                  <a:cubicBezTo>
                    <a:pt x="1690" y="371"/>
                    <a:pt x="1966" y="488"/>
                    <a:pt x="2157" y="687"/>
                  </a:cubicBezTo>
                  <a:cubicBezTo>
                    <a:pt x="2580" y="1131"/>
                    <a:pt x="2469" y="1782"/>
                    <a:pt x="2122" y="2131"/>
                  </a:cubicBezTo>
                  <a:cubicBezTo>
                    <a:pt x="2050" y="2202"/>
                    <a:pt x="2050" y="2320"/>
                    <a:pt x="2124" y="2392"/>
                  </a:cubicBezTo>
                  <a:cubicBezTo>
                    <a:pt x="2159" y="2428"/>
                    <a:pt x="2206" y="2446"/>
                    <a:pt x="2253" y="2446"/>
                  </a:cubicBezTo>
                  <a:cubicBezTo>
                    <a:pt x="2301" y="2446"/>
                    <a:pt x="2349" y="2427"/>
                    <a:pt x="2386" y="2390"/>
                  </a:cubicBezTo>
                  <a:cubicBezTo>
                    <a:pt x="2632" y="2142"/>
                    <a:pt x="2784" y="1798"/>
                    <a:pt x="2800" y="1445"/>
                  </a:cubicBezTo>
                  <a:cubicBezTo>
                    <a:pt x="2818" y="1064"/>
                    <a:pt x="2685" y="706"/>
                    <a:pt x="2424" y="432"/>
                  </a:cubicBezTo>
                  <a:cubicBezTo>
                    <a:pt x="2158" y="155"/>
                    <a:pt x="1791" y="1"/>
                    <a:pt x="14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" name="Google Shape;2990;p65">
            <a:extLst>
              <a:ext uri="{FF2B5EF4-FFF2-40B4-BE49-F238E27FC236}">
                <a16:creationId xmlns:a16="http://schemas.microsoft.com/office/drawing/2014/main" id="{F0218366-E63E-F5B4-2A92-07B7BD05D453}"/>
              </a:ext>
            </a:extLst>
          </p:cNvPr>
          <p:cNvGrpSpPr/>
          <p:nvPr/>
        </p:nvGrpSpPr>
        <p:grpSpPr>
          <a:xfrm>
            <a:off x="6301077" y="1288155"/>
            <a:ext cx="449761" cy="398098"/>
            <a:chOff x="6364624" y="740505"/>
            <a:chExt cx="476896" cy="422115"/>
          </a:xfrm>
        </p:grpSpPr>
        <p:sp>
          <p:nvSpPr>
            <p:cNvPr id="54" name="Google Shape;2991;p65">
              <a:extLst>
                <a:ext uri="{FF2B5EF4-FFF2-40B4-BE49-F238E27FC236}">
                  <a16:creationId xmlns:a16="http://schemas.microsoft.com/office/drawing/2014/main" id="{A1948368-BEDB-1EF4-A2F3-3F477697A80F}"/>
                </a:ext>
              </a:extLst>
            </p:cNvPr>
            <p:cNvSpPr/>
            <p:nvPr/>
          </p:nvSpPr>
          <p:spPr>
            <a:xfrm>
              <a:off x="6638230" y="799719"/>
              <a:ext cx="143622" cy="142410"/>
            </a:xfrm>
            <a:custGeom>
              <a:avLst/>
              <a:gdLst/>
              <a:ahLst/>
              <a:cxnLst/>
              <a:rect l="l" t="t" r="r" b="b"/>
              <a:pathLst>
                <a:path w="3791" h="3759" extrusionOk="0">
                  <a:moveTo>
                    <a:pt x="1880" y="370"/>
                  </a:moveTo>
                  <a:cubicBezTo>
                    <a:pt x="2712" y="370"/>
                    <a:pt x="3391" y="1049"/>
                    <a:pt x="3391" y="1881"/>
                  </a:cubicBezTo>
                  <a:cubicBezTo>
                    <a:pt x="3391" y="2730"/>
                    <a:pt x="2671" y="3380"/>
                    <a:pt x="1880" y="3390"/>
                  </a:cubicBezTo>
                  <a:cubicBezTo>
                    <a:pt x="1873" y="3390"/>
                    <a:pt x="1867" y="3390"/>
                    <a:pt x="1861" y="3390"/>
                  </a:cubicBezTo>
                  <a:cubicBezTo>
                    <a:pt x="1320" y="3390"/>
                    <a:pt x="846" y="3110"/>
                    <a:pt x="582" y="2638"/>
                  </a:cubicBezTo>
                  <a:cubicBezTo>
                    <a:pt x="413" y="2337"/>
                    <a:pt x="351" y="1983"/>
                    <a:pt x="391" y="1643"/>
                  </a:cubicBezTo>
                  <a:cubicBezTo>
                    <a:pt x="475" y="925"/>
                    <a:pt x="1173" y="370"/>
                    <a:pt x="1880" y="370"/>
                  </a:cubicBezTo>
                  <a:close/>
                  <a:moveTo>
                    <a:pt x="1880" y="0"/>
                  </a:moveTo>
                  <a:cubicBezTo>
                    <a:pt x="844" y="0"/>
                    <a:pt x="1" y="843"/>
                    <a:pt x="1" y="1879"/>
                  </a:cubicBezTo>
                  <a:cubicBezTo>
                    <a:pt x="1" y="2915"/>
                    <a:pt x="844" y="3758"/>
                    <a:pt x="1880" y="3758"/>
                  </a:cubicBezTo>
                  <a:cubicBezTo>
                    <a:pt x="2964" y="3758"/>
                    <a:pt x="3791" y="2750"/>
                    <a:pt x="3721" y="1690"/>
                  </a:cubicBezTo>
                  <a:cubicBezTo>
                    <a:pt x="3691" y="1261"/>
                    <a:pt x="3512" y="854"/>
                    <a:pt x="3209" y="550"/>
                  </a:cubicBezTo>
                  <a:cubicBezTo>
                    <a:pt x="2858" y="202"/>
                    <a:pt x="2376" y="0"/>
                    <a:pt x="18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2992;p65">
              <a:extLst>
                <a:ext uri="{FF2B5EF4-FFF2-40B4-BE49-F238E27FC236}">
                  <a16:creationId xmlns:a16="http://schemas.microsoft.com/office/drawing/2014/main" id="{0DF6C2E2-9B24-8AC3-7ED0-E2208EACED7D}"/>
                </a:ext>
              </a:extLst>
            </p:cNvPr>
            <p:cNvSpPr/>
            <p:nvPr/>
          </p:nvSpPr>
          <p:spPr>
            <a:xfrm>
              <a:off x="6693731" y="842529"/>
              <a:ext cx="32960" cy="56903"/>
            </a:xfrm>
            <a:custGeom>
              <a:avLst/>
              <a:gdLst/>
              <a:ahLst/>
              <a:cxnLst/>
              <a:rect l="l" t="t" r="r" b="b"/>
              <a:pathLst>
                <a:path w="870" h="1502" extrusionOk="0">
                  <a:moveTo>
                    <a:pt x="661" y="1"/>
                  </a:moveTo>
                  <a:cubicBezTo>
                    <a:pt x="588" y="1"/>
                    <a:pt x="518" y="45"/>
                    <a:pt x="489" y="117"/>
                  </a:cubicBezTo>
                  <a:lnTo>
                    <a:pt x="39" y="1248"/>
                  </a:lnTo>
                  <a:cubicBezTo>
                    <a:pt x="1" y="1342"/>
                    <a:pt x="48" y="1450"/>
                    <a:pt x="142" y="1488"/>
                  </a:cubicBezTo>
                  <a:cubicBezTo>
                    <a:pt x="164" y="1497"/>
                    <a:pt x="188" y="1501"/>
                    <a:pt x="210" y="1501"/>
                  </a:cubicBezTo>
                  <a:cubicBezTo>
                    <a:pt x="284" y="1501"/>
                    <a:pt x="353" y="1456"/>
                    <a:pt x="382" y="1384"/>
                  </a:cubicBezTo>
                  <a:lnTo>
                    <a:pt x="832" y="254"/>
                  </a:lnTo>
                  <a:cubicBezTo>
                    <a:pt x="869" y="157"/>
                    <a:pt x="823" y="51"/>
                    <a:pt x="729" y="14"/>
                  </a:cubicBezTo>
                  <a:cubicBezTo>
                    <a:pt x="706" y="5"/>
                    <a:pt x="683" y="1"/>
                    <a:pt x="6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2993;p65">
              <a:extLst>
                <a:ext uri="{FF2B5EF4-FFF2-40B4-BE49-F238E27FC236}">
                  <a16:creationId xmlns:a16="http://schemas.microsoft.com/office/drawing/2014/main" id="{DC4AD21D-90D7-EB6E-870C-F6422EFB7C4B}"/>
                </a:ext>
              </a:extLst>
            </p:cNvPr>
            <p:cNvSpPr/>
            <p:nvPr/>
          </p:nvSpPr>
          <p:spPr>
            <a:xfrm>
              <a:off x="6729078" y="844575"/>
              <a:ext cx="26785" cy="52736"/>
            </a:xfrm>
            <a:custGeom>
              <a:avLst/>
              <a:gdLst/>
              <a:ahLst/>
              <a:cxnLst/>
              <a:rect l="l" t="t" r="r" b="b"/>
              <a:pathLst>
                <a:path w="707" h="1392" extrusionOk="0">
                  <a:moveTo>
                    <a:pt x="211" y="1"/>
                  </a:moveTo>
                  <a:cubicBezTo>
                    <a:pt x="179" y="1"/>
                    <a:pt x="146" y="9"/>
                    <a:pt x="116" y="27"/>
                  </a:cubicBezTo>
                  <a:cubicBezTo>
                    <a:pt x="29" y="79"/>
                    <a:pt x="1" y="193"/>
                    <a:pt x="53" y="279"/>
                  </a:cubicBezTo>
                  <a:lnTo>
                    <a:pt x="299" y="688"/>
                  </a:lnTo>
                  <a:lnTo>
                    <a:pt x="52" y="1116"/>
                  </a:lnTo>
                  <a:cubicBezTo>
                    <a:pt x="1" y="1203"/>
                    <a:pt x="31" y="1316"/>
                    <a:pt x="119" y="1368"/>
                  </a:cubicBezTo>
                  <a:cubicBezTo>
                    <a:pt x="148" y="1384"/>
                    <a:pt x="179" y="1392"/>
                    <a:pt x="210" y="1392"/>
                  </a:cubicBezTo>
                  <a:cubicBezTo>
                    <a:pt x="275" y="1392"/>
                    <a:pt x="336" y="1359"/>
                    <a:pt x="371" y="1301"/>
                  </a:cubicBezTo>
                  <a:lnTo>
                    <a:pt x="673" y="779"/>
                  </a:lnTo>
                  <a:cubicBezTo>
                    <a:pt x="707" y="721"/>
                    <a:pt x="706" y="649"/>
                    <a:pt x="671" y="592"/>
                  </a:cubicBezTo>
                  <a:lnTo>
                    <a:pt x="370" y="91"/>
                  </a:lnTo>
                  <a:cubicBezTo>
                    <a:pt x="335" y="33"/>
                    <a:pt x="274" y="1"/>
                    <a:pt x="2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2994;p65">
              <a:extLst>
                <a:ext uri="{FF2B5EF4-FFF2-40B4-BE49-F238E27FC236}">
                  <a16:creationId xmlns:a16="http://schemas.microsoft.com/office/drawing/2014/main" id="{02958080-3EA8-A343-2EEA-B95CAA7AC4BE}"/>
                </a:ext>
              </a:extLst>
            </p:cNvPr>
            <p:cNvSpPr/>
            <p:nvPr/>
          </p:nvSpPr>
          <p:spPr>
            <a:xfrm>
              <a:off x="6663044" y="844575"/>
              <a:ext cx="26785" cy="52736"/>
            </a:xfrm>
            <a:custGeom>
              <a:avLst/>
              <a:gdLst/>
              <a:ahLst/>
              <a:cxnLst/>
              <a:rect l="l" t="t" r="r" b="b"/>
              <a:pathLst>
                <a:path w="707" h="1392" extrusionOk="0">
                  <a:moveTo>
                    <a:pt x="495" y="0"/>
                  </a:moveTo>
                  <a:cubicBezTo>
                    <a:pt x="433" y="0"/>
                    <a:pt x="373" y="32"/>
                    <a:pt x="338" y="90"/>
                  </a:cubicBezTo>
                  <a:lnTo>
                    <a:pt x="36" y="591"/>
                  </a:lnTo>
                  <a:cubicBezTo>
                    <a:pt x="0" y="648"/>
                    <a:pt x="0" y="720"/>
                    <a:pt x="35" y="778"/>
                  </a:cubicBezTo>
                  <a:lnTo>
                    <a:pt x="337" y="1301"/>
                  </a:lnTo>
                  <a:cubicBezTo>
                    <a:pt x="371" y="1359"/>
                    <a:pt x="433" y="1392"/>
                    <a:pt x="497" y="1392"/>
                  </a:cubicBezTo>
                  <a:cubicBezTo>
                    <a:pt x="528" y="1392"/>
                    <a:pt x="559" y="1384"/>
                    <a:pt x="589" y="1368"/>
                  </a:cubicBezTo>
                  <a:cubicBezTo>
                    <a:pt x="676" y="1316"/>
                    <a:pt x="706" y="1203"/>
                    <a:pt x="655" y="1116"/>
                  </a:cubicBezTo>
                  <a:lnTo>
                    <a:pt x="408" y="688"/>
                  </a:lnTo>
                  <a:lnTo>
                    <a:pt x="654" y="279"/>
                  </a:lnTo>
                  <a:cubicBezTo>
                    <a:pt x="706" y="191"/>
                    <a:pt x="679" y="79"/>
                    <a:pt x="591" y="27"/>
                  </a:cubicBezTo>
                  <a:cubicBezTo>
                    <a:pt x="561" y="9"/>
                    <a:pt x="528" y="0"/>
                    <a:pt x="4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2995;p65">
              <a:extLst>
                <a:ext uri="{FF2B5EF4-FFF2-40B4-BE49-F238E27FC236}">
                  <a16:creationId xmlns:a16="http://schemas.microsoft.com/office/drawing/2014/main" id="{2C17052D-9453-114B-CE9E-F334D8FC54E4}"/>
                </a:ext>
              </a:extLst>
            </p:cNvPr>
            <p:cNvSpPr/>
            <p:nvPr/>
          </p:nvSpPr>
          <p:spPr>
            <a:xfrm>
              <a:off x="6449487" y="767289"/>
              <a:ext cx="18677" cy="18677"/>
            </a:xfrm>
            <a:custGeom>
              <a:avLst/>
              <a:gdLst/>
              <a:ahLst/>
              <a:cxnLst/>
              <a:rect l="l" t="t" r="r" b="b"/>
              <a:pathLst>
                <a:path w="493" h="493" extrusionOk="0">
                  <a:moveTo>
                    <a:pt x="245" y="1"/>
                  </a:moveTo>
                  <a:cubicBezTo>
                    <a:pt x="109" y="1"/>
                    <a:pt x="0" y="111"/>
                    <a:pt x="0" y="247"/>
                  </a:cubicBezTo>
                  <a:cubicBezTo>
                    <a:pt x="0" y="383"/>
                    <a:pt x="110" y="493"/>
                    <a:pt x="246" y="493"/>
                  </a:cubicBezTo>
                  <a:cubicBezTo>
                    <a:pt x="383" y="493"/>
                    <a:pt x="493" y="383"/>
                    <a:pt x="493" y="247"/>
                  </a:cubicBezTo>
                  <a:cubicBezTo>
                    <a:pt x="493" y="111"/>
                    <a:pt x="383" y="1"/>
                    <a:pt x="246" y="1"/>
                  </a:cubicBezTo>
                  <a:cubicBezTo>
                    <a:pt x="246" y="1"/>
                    <a:pt x="245" y="1"/>
                    <a:pt x="2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2996;p65">
              <a:extLst>
                <a:ext uri="{FF2B5EF4-FFF2-40B4-BE49-F238E27FC236}">
                  <a16:creationId xmlns:a16="http://schemas.microsoft.com/office/drawing/2014/main" id="{DE2C092A-2766-971A-A15B-3C16947ADAD7}"/>
                </a:ext>
              </a:extLst>
            </p:cNvPr>
            <p:cNvSpPr/>
            <p:nvPr/>
          </p:nvSpPr>
          <p:spPr>
            <a:xfrm>
              <a:off x="6485212" y="767289"/>
              <a:ext cx="18715" cy="18677"/>
            </a:xfrm>
            <a:custGeom>
              <a:avLst/>
              <a:gdLst/>
              <a:ahLst/>
              <a:cxnLst/>
              <a:rect l="l" t="t" r="r" b="b"/>
              <a:pathLst>
                <a:path w="494" h="493" extrusionOk="0">
                  <a:moveTo>
                    <a:pt x="245" y="1"/>
                  </a:moveTo>
                  <a:cubicBezTo>
                    <a:pt x="110" y="1"/>
                    <a:pt x="1" y="111"/>
                    <a:pt x="1" y="247"/>
                  </a:cubicBezTo>
                  <a:cubicBezTo>
                    <a:pt x="1" y="383"/>
                    <a:pt x="111" y="493"/>
                    <a:pt x="247" y="493"/>
                  </a:cubicBezTo>
                  <a:cubicBezTo>
                    <a:pt x="383" y="493"/>
                    <a:pt x="493" y="383"/>
                    <a:pt x="493" y="247"/>
                  </a:cubicBezTo>
                  <a:cubicBezTo>
                    <a:pt x="493" y="111"/>
                    <a:pt x="383" y="1"/>
                    <a:pt x="247" y="1"/>
                  </a:cubicBezTo>
                  <a:cubicBezTo>
                    <a:pt x="246" y="1"/>
                    <a:pt x="246" y="1"/>
                    <a:pt x="2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2997;p65">
              <a:extLst>
                <a:ext uri="{FF2B5EF4-FFF2-40B4-BE49-F238E27FC236}">
                  <a16:creationId xmlns:a16="http://schemas.microsoft.com/office/drawing/2014/main" id="{75166BCD-87C9-EBBA-3369-F48FAA21C6DF}"/>
                </a:ext>
              </a:extLst>
            </p:cNvPr>
            <p:cNvSpPr/>
            <p:nvPr/>
          </p:nvSpPr>
          <p:spPr>
            <a:xfrm>
              <a:off x="6364624" y="740505"/>
              <a:ext cx="476896" cy="422115"/>
            </a:xfrm>
            <a:custGeom>
              <a:avLst/>
              <a:gdLst/>
              <a:ahLst/>
              <a:cxnLst/>
              <a:rect l="l" t="t" r="r" b="b"/>
              <a:pathLst>
                <a:path w="12588" h="11142" extrusionOk="0">
                  <a:moveTo>
                    <a:pt x="6537" y="3016"/>
                  </a:moveTo>
                  <a:cubicBezTo>
                    <a:pt x="6514" y="3158"/>
                    <a:pt x="6500" y="3305"/>
                    <a:pt x="6500" y="3456"/>
                  </a:cubicBezTo>
                  <a:cubicBezTo>
                    <a:pt x="6500" y="3761"/>
                    <a:pt x="6551" y="4054"/>
                    <a:pt x="6645" y="4326"/>
                  </a:cubicBezTo>
                  <a:lnTo>
                    <a:pt x="1577" y="4326"/>
                  </a:lnTo>
                  <a:lnTo>
                    <a:pt x="1577" y="3016"/>
                  </a:lnTo>
                  <a:close/>
                  <a:moveTo>
                    <a:pt x="9102" y="1160"/>
                  </a:moveTo>
                  <a:cubicBezTo>
                    <a:pt x="10361" y="1161"/>
                    <a:pt x="11385" y="2184"/>
                    <a:pt x="11385" y="3444"/>
                  </a:cubicBezTo>
                  <a:cubicBezTo>
                    <a:pt x="11385" y="3712"/>
                    <a:pt x="11338" y="3980"/>
                    <a:pt x="11244" y="4232"/>
                  </a:cubicBezTo>
                  <a:cubicBezTo>
                    <a:pt x="10908" y="5146"/>
                    <a:pt x="10023" y="5715"/>
                    <a:pt x="9102" y="5723"/>
                  </a:cubicBezTo>
                  <a:cubicBezTo>
                    <a:pt x="9095" y="5723"/>
                    <a:pt x="9088" y="5723"/>
                    <a:pt x="9081" y="5723"/>
                  </a:cubicBezTo>
                  <a:cubicBezTo>
                    <a:pt x="7849" y="5723"/>
                    <a:pt x="6818" y="4671"/>
                    <a:pt x="6818" y="3443"/>
                  </a:cubicBezTo>
                  <a:cubicBezTo>
                    <a:pt x="6818" y="2184"/>
                    <a:pt x="7843" y="1160"/>
                    <a:pt x="9102" y="1160"/>
                  </a:cubicBezTo>
                  <a:close/>
                  <a:moveTo>
                    <a:pt x="9506" y="7178"/>
                  </a:moveTo>
                  <a:lnTo>
                    <a:pt x="9506" y="9584"/>
                  </a:lnTo>
                  <a:cubicBezTo>
                    <a:pt x="9506" y="9789"/>
                    <a:pt x="9354" y="9971"/>
                    <a:pt x="9149" y="9990"/>
                  </a:cubicBezTo>
                  <a:cubicBezTo>
                    <a:pt x="9137" y="9991"/>
                    <a:pt x="9125" y="9992"/>
                    <a:pt x="9113" y="9992"/>
                  </a:cubicBezTo>
                  <a:cubicBezTo>
                    <a:pt x="8896" y="9992"/>
                    <a:pt x="8719" y="9813"/>
                    <a:pt x="8719" y="9592"/>
                  </a:cubicBezTo>
                  <a:lnTo>
                    <a:pt x="8719" y="7178"/>
                  </a:lnTo>
                  <a:close/>
                  <a:moveTo>
                    <a:pt x="621" y="1"/>
                  </a:moveTo>
                  <a:cubicBezTo>
                    <a:pt x="279" y="1"/>
                    <a:pt x="0" y="279"/>
                    <a:pt x="5" y="621"/>
                  </a:cubicBezTo>
                  <a:lnTo>
                    <a:pt x="5" y="7585"/>
                  </a:lnTo>
                  <a:cubicBezTo>
                    <a:pt x="0" y="7687"/>
                    <a:pt x="83" y="7769"/>
                    <a:pt x="184" y="7769"/>
                  </a:cubicBezTo>
                  <a:cubicBezTo>
                    <a:pt x="287" y="7769"/>
                    <a:pt x="367" y="7585"/>
                    <a:pt x="367" y="7585"/>
                  </a:cubicBezTo>
                  <a:lnTo>
                    <a:pt x="367" y="1933"/>
                  </a:lnTo>
                  <a:lnTo>
                    <a:pt x="6848" y="1933"/>
                  </a:lnTo>
                  <a:cubicBezTo>
                    <a:pt x="6704" y="2142"/>
                    <a:pt x="6592" y="2374"/>
                    <a:pt x="6514" y="2622"/>
                  </a:cubicBezTo>
                  <a:lnTo>
                    <a:pt x="1370" y="2622"/>
                  </a:lnTo>
                  <a:cubicBezTo>
                    <a:pt x="1267" y="2622"/>
                    <a:pt x="1185" y="2704"/>
                    <a:pt x="1185" y="2806"/>
                  </a:cubicBezTo>
                  <a:lnTo>
                    <a:pt x="1185" y="4502"/>
                  </a:lnTo>
                  <a:cubicBezTo>
                    <a:pt x="1185" y="4604"/>
                    <a:pt x="1267" y="4686"/>
                    <a:pt x="1370" y="4686"/>
                  </a:cubicBezTo>
                  <a:lnTo>
                    <a:pt x="6751" y="4686"/>
                  </a:lnTo>
                  <a:cubicBezTo>
                    <a:pt x="7169" y="5474"/>
                    <a:pt x="7977" y="6028"/>
                    <a:pt x="8917" y="6092"/>
                  </a:cubicBezTo>
                  <a:lnTo>
                    <a:pt x="8917" y="6817"/>
                  </a:lnTo>
                  <a:lnTo>
                    <a:pt x="8464" y="6817"/>
                  </a:lnTo>
                  <a:cubicBezTo>
                    <a:pt x="8388" y="6817"/>
                    <a:pt x="8326" y="6878"/>
                    <a:pt x="8326" y="6954"/>
                  </a:cubicBezTo>
                  <a:lnTo>
                    <a:pt x="8326" y="9714"/>
                  </a:lnTo>
                  <a:cubicBezTo>
                    <a:pt x="8326" y="9880"/>
                    <a:pt x="8436" y="10095"/>
                    <a:pt x="8573" y="10190"/>
                  </a:cubicBezTo>
                  <a:cubicBezTo>
                    <a:pt x="8749" y="10315"/>
                    <a:pt x="8929" y="10369"/>
                    <a:pt x="9097" y="10369"/>
                  </a:cubicBezTo>
                  <a:cubicBezTo>
                    <a:pt x="9522" y="10369"/>
                    <a:pt x="9867" y="10024"/>
                    <a:pt x="9867" y="9600"/>
                  </a:cubicBezTo>
                  <a:lnTo>
                    <a:pt x="9867" y="7001"/>
                  </a:lnTo>
                  <a:cubicBezTo>
                    <a:pt x="9867" y="6899"/>
                    <a:pt x="9785" y="6816"/>
                    <a:pt x="9683" y="6816"/>
                  </a:cubicBezTo>
                  <a:lnTo>
                    <a:pt x="9277" y="6816"/>
                  </a:lnTo>
                  <a:lnTo>
                    <a:pt x="9277" y="6100"/>
                  </a:lnTo>
                  <a:cubicBezTo>
                    <a:pt x="10649" y="6006"/>
                    <a:pt x="11736" y="4856"/>
                    <a:pt x="11736" y="3458"/>
                  </a:cubicBezTo>
                  <a:cubicBezTo>
                    <a:pt x="11736" y="2906"/>
                    <a:pt x="11566" y="2393"/>
                    <a:pt x="11276" y="1968"/>
                  </a:cubicBezTo>
                  <a:lnTo>
                    <a:pt x="12192" y="1968"/>
                  </a:lnTo>
                  <a:lnTo>
                    <a:pt x="12192" y="10530"/>
                  </a:lnTo>
                  <a:cubicBezTo>
                    <a:pt x="12192" y="10668"/>
                    <a:pt x="12080" y="10781"/>
                    <a:pt x="11941" y="10781"/>
                  </a:cubicBezTo>
                  <a:lnTo>
                    <a:pt x="556" y="10781"/>
                  </a:lnTo>
                  <a:cubicBezTo>
                    <a:pt x="450" y="10781"/>
                    <a:pt x="366" y="10695"/>
                    <a:pt x="366" y="10589"/>
                  </a:cubicBezTo>
                  <a:lnTo>
                    <a:pt x="366" y="8421"/>
                  </a:lnTo>
                  <a:cubicBezTo>
                    <a:pt x="366" y="8373"/>
                    <a:pt x="341" y="8327"/>
                    <a:pt x="303" y="8301"/>
                  </a:cubicBezTo>
                  <a:cubicBezTo>
                    <a:pt x="263" y="8274"/>
                    <a:pt x="223" y="8262"/>
                    <a:pt x="185" y="8262"/>
                  </a:cubicBezTo>
                  <a:cubicBezTo>
                    <a:pt x="86" y="8262"/>
                    <a:pt x="5" y="8345"/>
                    <a:pt x="5" y="8446"/>
                  </a:cubicBezTo>
                  <a:lnTo>
                    <a:pt x="5" y="10521"/>
                  </a:lnTo>
                  <a:cubicBezTo>
                    <a:pt x="5" y="10864"/>
                    <a:pt x="283" y="11141"/>
                    <a:pt x="625" y="11141"/>
                  </a:cubicBezTo>
                  <a:lnTo>
                    <a:pt x="11966" y="11141"/>
                  </a:lnTo>
                  <a:cubicBezTo>
                    <a:pt x="12308" y="11141"/>
                    <a:pt x="12586" y="10864"/>
                    <a:pt x="12586" y="10521"/>
                  </a:cubicBezTo>
                  <a:lnTo>
                    <a:pt x="12586" y="623"/>
                  </a:lnTo>
                  <a:cubicBezTo>
                    <a:pt x="12587" y="279"/>
                    <a:pt x="12307" y="2"/>
                    <a:pt x="11966" y="2"/>
                  </a:cubicBezTo>
                  <a:lnTo>
                    <a:pt x="10946" y="2"/>
                  </a:lnTo>
                  <a:cubicBezTo>
                    <a:pt x="10841" y="2"/>
                    <a:pt x="10757" y="91"/>
                    <a:pt x="10767" y="199"/>
                  </a:cubicBezTo>
                  <a:cubicBezTo>
                    <a:pt x="10775" y="293"/>
                    <a:pt x="10860" y="362"/>
                    <a:pt x="10955" y="362"/>
                  </a:cubicBezTo>
                  <a:lnTo>
                    <a:pt x="11975" y="362"/>
                  </a:lnTo>
                  <a:cubicBezTo>
                    <a:pt x="12114" y="362"/>
                    <a:pt x="12227" y="475"/>
                    <a:pt x="12227" y="613"/>
                  </a:cubicBezTo>
                  <a:lnTo>
                    <a:pt x="12227" y="1575"/>
                  </a:lnTo>
                  <a:lnTo>
                    <a:pt x="11001" y="1575"/>
                  </a:lnTo>
                  <a:cubicBezTo>
                    <a:pt x="10520" y="1086"/>
                    <a:pt x="9850" y="784"/>
                    <a:pt x="9112" y="784"/>
                  </a:cubicBezTo>
                  <a:cubicBezTo>
                    <a:pt x="8374" y="784"/>
                    <a:pt x="7704" y="1086"/>
                    <a:pt x="7223" y="1575"/>
                  </a:cubicBezTo>
                  <a:lnTo>
                    <a:pt x="366" y="1575"/>
                  </a:lnTo>
                  <a:lnTo>
                    <a:pt x="366" y="623"/>
                  </a:lnTo>
                  <a:cubicBezTo>
                    <a:pt x="366" y="623"/>
                    <a:pt x="482" y="371"/>
                    <a:pt x="621" y="362"/>
                  </a:cubicBezTo>
                  <a:lnTo>
                    <a:pt x="10091" y="362"/>
                  </a:lnTo>
                  <a:cubicBezTo>
                    <a:pt x="10096" y="362"/>
                    <a:pt x="10101" y="363"/>
                    <a:pt x="10106" y="363"/>
                  </a:cubicBezTo>
                  <a:cubicBezTo>
                    <a:pt x="10201" y="363"/>
                    <a:pt x="10276" y="283"/>
                    <a:pt x="10276" y="185"/>
                  </a:cubicBezTo>
                  <a:cubicBezTo>
                    <a:pt x="10276" y="83"/>
                    <a:pt x="10194" y="1"/>
                    <a:pt x="100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2998;p65">
              <a:extLst>
                <a:ext uri="{FF2B5EF4-FFF2-40B4-BE49-F238E27FC236}">
                  <a16:creationId xmlns:a16="http://schemas.microsoft.com/office/drawing/2014/main" id="{AAFB7D5C-25C9-E4F1-87EE-7E90B9C34E5A}"/>
                </a:ext>
              </a:extLst>
            </p:cNvPr>
            <p:cNvSpPr/>
            <p:nvPr/>
          </p:nvSpPr>
          <p:spPr>
            <a:xfrm>
              <a:off x="6483886" y="931331"/>
              <a:ext cx="13714" cy="201927"/>
            </a:xfrm>
            <a:custGeom>
              <a:avLst/>
              <a:gdLst/>
              <a:ahLst/>
              <a:cxnLst/>
              <a:rect l="l" t="t" r="r" b="b"/>
              <a:pathLst>
                <a:path w="362" h="5330" extrusionOk="0">
                  <a:moveTo>
                    <a:pt x="181" y="1"/>
                  </a:moveTo>
                  <a:cubicBezTo>
                    <a:pt x="82" y="1"/>
                    <a:pt x="0" y="83"/>
                    <a:pt x="0" y="185"/>
                  </a:cubicBezTo>
                  <a:lnTo>
                    <a:pt x="0" y="5140"/>
                  </a:lnTo>
                  <a:cubicBezTo>
                    <a:pt x="0" y="5228"/>
                    <a:pt x="58" y="5309"/>
                    <a:pt x="145" y="5326"/>
                  </a:cubicBezTo>
                  <a:cubicBezTo>
                    <a:pt x="157" y="5329"/>
                    <a:pt x="169" y="5330"/>
                    <a:pt x="181" y="5330"/>
                  </a:cubicBezTo>
                  <a:cubicBezTo>
                    <a:pt x="281" y="5330"/>
                    <a:pt x="362" y="5247"/>
                    <a:pt x="362" y="5145"/>
                  </a:cubicBezTo>
                  <a:lnTo>
                    <a:pt x="362" y="190"/>
                  </a:lnTo>
                  <a:cubicBezTo>
                    <a:pt x="362" y="102"/>
                    <a:pt x="304" y="21"/>
                    <a:pt x="218" y="5"/>
                  </a:cubicBezTo>
                  <a:cubicBezTo>
                    <a:pt x="206" y="2"/>
                    <a:pt x="193" y="1"/>
                    <a:pt x="1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2999;p65">
              <a:extLst>
                <a:ext uri="{FF2B5EF4-FFF2-40B4-BE49-F238E27FC236}">
                  <a16:creationId xmlns:a16="http://schemas.microsoft.com/office/drawing/2014/main" id="{10798F94-A4E3-D136-7090-6EC59D2C0655}"/>
                </a:ext>
              </a:extLst>
            </p:cNvPr>
            <p:cNvSpPr/>
            <p:nvPr/>
          </p:nvSpPr>
          <p:spPr>
            <a:xfrm>
              <a:off x="6410162" y="949062"/>
              <a:ext cx="51940" cy="13676"/>
            </a:xfrm>
            <a:custGeom>
              <a:avLst/>
              <a:gdLst/>
              <a:ahLst/>
              <a:cxnLst/>
              <a:rect l="l" t="t" r="r" b="b"/>
              <a:pathLst>
                <a:path w="1371" h="361" extrusionOk="0">
                  <a:moveTo>
                    <a:pt x="197" y="1"/>
                  </a:moveTo>
                  <a:cubicBezTo>
                    <a:pt x="102" y="1"/>
                    <a:pt x="17" y="71"/>
                    <a:pt x="9" y="166"/>
                  </a:cubicBezTo>
                  <a:cubicBezTo>
                    <a:pt x="0" y="272"/>
                    <a:pt x="84" y="361"/>
                    <a:pt x="189" y="361"/>
                  </a:cubicBezTo>
                  <a:lnTo>
                    <a:pt x="1173" y="361"/>
                  </a:lnTo>
                  <a:cubicBezTo>
                    <a:pt x="1269" y="361"/>
                    <a:pt x="1354" y="292"/>
                    <a:pt x="1362" y="197"/>
                  </a:cubicBezTo>
                  <a:cubicBezTo>
                    <a:pt x="1370" y="90"/>
                    <a:pt x="1287" y="1"/>
                    <a:pt x="11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3000;p65">
              <a:extLst>
                <a:ext uri="{FF2B5EF4-FFF2-40B4-BE49-F238E27FC236}">
                  <a16:creationId xmlns:a16="http://schemas.microsoft.com/office/drawing/2014/main" id="{595318E3-6E8C-EFC0-AB4F-B6E33C9BDDDE}"/>
                </a:ext>
              </a:extLst>
            </p:cNvPr>
            <p:cNvSpPr/>
            <p:nvPr/>
          </p:nvSpPr>
          <p:spPr>
            <a:xfrm>
              <a:off x="6410162" y="980127"/>
              <a:ext cx="51940" cy="13676"/>
            </a:xfrm>
            <a:custGeom>
              <a:avLst/>
              <a:gdLst/>
              <a:ahLst/>
              <a:cxnLst/>
              <a:rect l="l" t="t" r="r" b="b"/>
              <a:pathLst>
                <a:path w="1371" h="361" extrusionOk="0">
                  <a:moveTo>
                    <a:pt x="197" y="1"/>
                  </a:moveTo>
                  <a:cubicBezTo>
                    <a:pt x="102" y="1"/>
                    <a:pt x="17" y="70"/>
                    <a:pt x="9" y="165"/>
                  </a:cubicBezTo>
                  <a:cubicBezTo>
                    <a:pt x="0" y="272"/>
                    <a:pt x="84" y="361"/>
                    <a:pt x="189" y="361"/>
                  </a:cubicBezTo>
                  <a:lnTo>
                    <a:pt x="1173" y="361"/>
                  </a:lnTo>
                  <a:cubicBezTo>
                    <a:pt x="1269" y="361"/>
                    <a:pt x="1354" y="291"/>
                    <a:pt x="1362" y="196"/>
                  </a:cubicBezTo>
                  <a:cubicBezTo>
                    <a:pt x="1370" y="90"/>
                    <a:pt x="1287" y="1"/>
                    <a:pt x="11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3001;p65">
              <a:extLst>
                <a:ext uri="{FF2B5EF4-FFF2-40B4-BE49-F238E27FC236}">
                  <a16:creationId xmlns:a16="http://schemas.microsoft.com/office/drawing/2014/main" id="{056C54E4-D1E1-8FFD-20CF-ECFAC9B2B320}"/>
                </a:ext>
              </a:extLst>
            </p:cNvPr>
            <p:cNvSpPr/>
            <p:nvPr/>
          </p:nvSpPr>
          <p:spPr>
            <a:xfrm>
              <a:off x="6410162" y="1009943"/>
              <a:ext cx="51902" cy="13676"/>
            </a:xfrm>
            <a:custGeom>
              <a:avLst/>
              <a:gdLst/>
              <a:ahLst/>
              <a:cxnLst/>
              <a:rect l="l" t="t" r="r" b="b"/>
              <a:pathLst>
                <a:path w="1370" h="361" extrusionOk="0">
                  <a:moveTo>
                    <a:pt x="197" y="0"/>
                  </a:moveTo>
                  <a:cubicBezTo>
                    <a:pt x="102" y="0"/>
                    <a:pt x="17" y="69"/>
                    <a:pt x="9" y="164"/>
                  </a:cubicBezTo>
                  <a:cubicBezTo>
                    <a:pt x="0" y="270"/>
                    <a:pt x="84" y="360"/>
                    <a:pt x="189" y="360"/>
                  </a:cubicBezTo>
                  <a:lnTo>
                    <a:pt x="1171" y="360"/>
                  </a:lnTo>
                  <a:cubicBezTo>
                    <a:pt x="1268" y="360"/>
                    <a:pt x="1353" y="290"/>
                    <a:pt x="1360" y="197"/>
                  </a:cubicBezTo>
                  <a:cubicBezTo>
                    <a:pt x="1369" y="89"/>
                    <a:pt x="1286" y="0"/>
                    <a:pt x="118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3002;p65">
              <a:extLst>
                <a:ext uri="{FF2B5EF4-FFF2-40B4-BE49-F238E27FC236}">
                  <a16:creationId xmlns:a16="http://schemas.microsoft.com/office/drawing/2014/main" id="{39EF0A0A-7AD6-E949-69CA-1B97E789F565}"/>
                </a:ext>
              </a:extLst>
            </p:cNvPr>
            <p:cNvSpPr/>
            <p:nvPr/>
          </p:nvSpPr>
          <p:spPr>
            <a:xfrm>
              <a:off x="6410162" y="1040895"/>
              <a:ext cx="51940" cy="13714"/>
            </a:xfrm>
            <a:custGeom>
              <a:avLst/>
              <a:gdLst/>
              <a:ahLst/>
              <a:cxnLst/>
              <a:rect l="l" t="t" r="r" b="b"/>
              <a:pathLst>
                <a:path w="1371" h="362" extrusionOk="0">
                  <a:moveTo>
                    <a:pt x="197" y="0"/>
                  </a:moveTo>
                  <a:cubicBezTo>
                    <a:pt x="102" y="0"/>
                    <a:pt x="17" y="69"/>
                    <a:pt x="9" y="163"/>
                  </a:cubicBezTo>
                  <a:cubicBezTo>
                    <a:pt x="0" y="272"/>
                    <a:pt x="84" y="361"/>
                    <a:pt x="189" y="361"/>
                  </a:cubicBezTo>
                  <a:lnTo>
                    <a:pt x="1173" y="361"/>
                  </a:lnTo>
                  <a:cubicBezTo>
                    <a:pt x="1269" y="361"/>
                    <a:pt x="1354" y="292"/>
                    <a:pt x="1362" y="196"/>
                  </a:cubicBezTo>
                  <a:cubicBezTo>
                    <a:pt x="1370" y="89"/>
                    <a:pt x="1287" y="0"/>
                    <a:pt x="11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3003;p65">
              <a:extLst>
                <a:ext uri="{FF2B5EF4-FFF2-40B4-BE49-F238E27FC236}">
                  <a16:creationId xmlns:a16="http://schemas.microsoft.com/office/drawing/2014/main" id="{D635B394-DDF3-D7EC-A93B-8203827F8C0B}"/>
                </a:ext>
              </a:extLst>
            </p:cNvPr>
            <p:cNvSpPr/>
            <p:nvPr/>
          </p:nvSpPr>
          <p:spPr>
            <a:xfrm>
              <a:off x="6410162" y="1070748"/>
              <a:ext cx="51940" cy="13639"/>
            </a:xfrm>
            <a:custGeom>
              <a:avLst/>
              <a:gdLst/>
              <a:ahLst/>
              <a:cxnLst/>
              <a:rect l="l" t="t" r="r" b="b"/>
              <a:pathLst>
                <a:path w="1371" h="360" extrusionOk="0">
                  <a:moveTo>
                    <a:pt x="197" y="1"/>
                  </a:moveTo>
                  <a:cubicBezTo>
                    <a:pt x="102" y="1"/>
                    <a:pt x="17" y="70"/>
                    <a:pt x="9" y="165"/>
                  </a:cubicBezTo>
                  <a:cubicBezTo>
                    <a:pt x="0" y="271"/>
                    <a:pt x="84" y="360"/>
                    <a:pt x="189" y="360"/>
                  </a:cubicBezTo>
                  <a:lnTo>
                    <a:pt x="1173" y="360"/>
                  </a:lnTo>
                  <a:cubicBezTo>
                    <a:pt x="1269" y="360"/>
                    <a:pt x="1354" y="291"/>
                    <a:pt x="1362" y="197"/>
                  </a:cubicBezTo>
                  <a:cubicBezTo>
                    <a:pt x="1370" y="90"/>
                    <a:pt x="1287" y="1"/>
                    <a:pt x="11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3004;p65">
              <a:extLst>
                <a:ext uri="{FF2B5EF4-FFF2-40B4-BE49-F238E27FC236}">
                  <a16:creationId xmlns:a16="http://schemas.microsoft.com/office/drawing/2014/main" id="{4C20ADE9-8C3B-79FB-5047-C40A5F2B6899}"/>
                </a:ext>
              </a:extLst>
            </p:cNvPr>
            <p:cNvSpPr/>
            <p:nvPr/>
          </p:nvSpPr>
          <p:spPr>
            <a:xfrm>
              <a:off x="6410162" y="1101776"/>
              <a:ext cx="51902" cy="13714"/>
            </a:xfrm>
            <a:custGeom>
              <a:avLst/>
              <a:gdLst/>
              <a:ahLst/>
              <a:cxnLst/>
              <a:rect l="l" t="t" r="r" b="b"/>
              <a:pathLst>
                <a:path w="1370" h="362" extrusionOk="0">
                  <a:moveTo>
                    <a:pt x="197" y="1"/>
                  </a:moveTo>
                  <a:cubicBezTo>
                    <a:pt x="102" y="1"/>
                    <a:pt x="17" y="70"/>
                    <a:pt x="9" y="164"/>
                  </a:cubicBezTo>
                  <a:cubicBezTo>
                    <a:pt x="0" y="271"/>
                    <a:pt x="84" y="361"/>
                    <a:pt x="189" y="361"/>
                  </a:cubicBezTo>
                  <a:lnTo>
                    <a:pt x="1171" y="361"/>
                  </a:lnTo>
                  <a:cubicBezTo>
                    <a:pt x="1268" y="361"/>
                    <a:pt x="1353" y="292"/>
                    <a:pt x="1360" y="198"/>
                  </a:cubicBezTo>
                  <a:cubicBezTo>
                    <a:pt x="1369" y="90"/>
                    <a:pt x="1286" y="1"/>
                    <a:pt x="11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42" name="Google Shape;3031;p65">
            <a:extLst>
              <a:ext uri="{FF2B5EF4-FFF2-40B4-BE49-F238E27FC236}">
                <a16:creationId xmlns:a16="http://schemas.microsoft.com/office/drawing/2014/main" id="{A48BBDDB-49F4-8ABA-F12D-59A276B2D187}"/>
              </a:ext>
            </a:extLst>
          </p:cNvPr>
          <p:cNvGrpSpPr/>
          <p:nvPr/>
        </p:nvGrpSpPr>
        <p:grpSpPr>
          <a:xfrm>
            <a:off x="3566314" y="3052298"/>
            <a:ext cx="443720" cy="449477"/>
            <a:chOff x="3906683" y="713190"/>
            <a:chExt cx="470494" cy="476593"/>
          </a:xfrm>
        </p:grpSpPr>
        <p:sp>
          <p:nvSpPr>
            <p:cNvPr id="1843" name="Google Shape;3032;p65">
              <a:extLst>
                <a:ext uri="{FF2B5EF4-FFF2-40B4-BE49-F238E27FC236}">
                  <a16:creationId xmlns:a16="http://schemas.microsoft.com/office/drawing/2014/main" id="{241282FF-B8CC-6FB7-4E4C-9A45F1F22FB6}"/>
                </a:ext>
              </a:extLst>
            </p:cNvPr>
            <p:cNvSpPr/>
            <p:nvPr/>
          </p:nvSpPr>
          <p:spPr>
            <a:xfrm>
              <a:off x="4044016" y="1026044"/>
              <a:ext cx="150100" cy="13676"/>
            </a:xfrm>
            <a:custGeom>
              <a:avLst/>
              <a:gdLst/>
              <a:ahLst/>
              <a:cxnLst/>
              <a:rect l="l" t="t" r="r" b="b"/>
              <a:pathLst>
                <a:path w="3962" h="361" extrusionOk="0">
                  <a:moveTo>
                    <a:pt x="199" y="0"/>
                  </a:moveTo>
                  <a:cubicBezTo>
                    <a:pt x="104" y="0"/>
                    <a:pt x="18" y="71"/>
                    <a:pt x="10" y="165"/>
                  </a:cubicBezTo>
                  <a:cubicBezTo>
                    <a:pt x="1" y="272"/>
                    <a:pt x="85" y="361"/>
                    <a:pt x="192" y="361"/>
                  </a:cubicBezTo>
                  <a:lnTo>
                    <a:pt x="3764" y="361"/>
                  </a:lnTo>
                  <a:cubicBezTo>
                    <a:pt x="3859" y="361"/>
                    <a:pt x="3944" y="292"/>
                    <a:pt x="3953" y="197"/>
                  </a:cubicBezTo>
                  <a:cubicBezTo>
                    <a:pt x="3961" y="89"/>
                    <a:pt x="3877" y="0"/>
                    <a:pt x="37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3033;p65">
              <a:extLst>
                <a:ext uri="{FF2B5EF4-FFF2-40B4-BE49-F238E27FC236}">
                  <a16:creationId xmlns:a16="http://schemas.microsoft.com/office/drawing/2014/main" id="{FE14F2DA-3EE8-188E-6242-67BA78F5453D}"/>
                </a:ext>
              </a:extLst>
            </p:cNvPr>
            <p:cNvSpPr/>
            <p:nvPr/>
          </p:nvSpPr>
          <p:spPr>
            <a:xfrm>
              <a:off x="3971391" y="1026044"/>
              <a:ext cx="52774" cy="13676"/>
            </a:xfrm>
            <a:custGeom>
              <a:avLst/>
              <a:gdLst/>
              <a:ahLst/>
              <a:cxnLst/>
              <a:rect l="l" t="t" r="r" b="b"/>
              <a:pathLst>
                <a:path w="1393" h="361" extrusionOk="0">
                  <a:moveTo>
                    <a:pt x="198" y="0"/>
                  </a:moveTo>
                  <a:cubicBezTo>
                    <a:pt x="103" y="0"/>
                    <a:pt x="17" y="71"/>
                    <a:pt x="10" y="165"/>
                  </a:cubicBezTo>
                  <a:cubicBezTo>
                    <a:pt x="0" y="272"/>
                    <a:pt x="84" y="361"/>
                    <a:pt x="189" y="361"/>
                  </a:cubicBezTo>
                  <a:lnTo>
                    <a:pt x="1194" y="361"/>
                  </a:lnTo>
                  <a:cubicBezTo>
                    <a:pt x="1290" y="361"/>
                    <a:pt x="1375" y="292"/>
                    <a:pt x="1383" y="197"/>
                  </a:cubicBezTo>
                  <a:cubicBezTo>
                    <a:pt x="1392" y="89"/>
                    <a:pt x="1308" y="0"/>
                    <a:pt x="12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3034;p65">
              <a:extLst>
                <a:ext uri="{FF2B5EF4-FFF2-40B4-BE49-F238E27FC236}">
                  <a16:creationId xmlns:a16="http://schemas.microsoft.com/office/drawing/2014/main" id="{0F808078-61D5-A084-164E-C50C417C4BAA}"/>
                </a:ext>
              </a:extLst>
            </p:cNvPr>
            <p:cNvSpPr/>
            <p:nvPr/>
          </p:nvSpPr>
          <p:spPr>
            <a:xfrm>
              <a:off x="3970785" y="1052147"/>
              <a:ext cx="225075" cy="13676"/>
            </a:xfrm>
            <a:custGeom>
              <a:avLst/>
              <a:gdLst/>
              <a:ahLst/>
              <a:cxnLst/>
              <a:rect l="l" t="t" r="r" b="b"/>
              <a:pathLst>
                <a:path w="5941" h="361" extrusionOk="0">
                  <a:moveTo>
                    <a:pt x="201" y="1"/>
                  </a:moveTo>
                  <a:cubicBezTo>
                    <a:pt x="105" y="1"/>
                    <a:pt x="20" y="70"/>
                    <a:pt x="11" y="165"/>
                  </a:cubicBezTo>
                  <a:cubicBezTo>
                    <a:pt x="1" y="272"/>
                    <a:pt x="88" y="361"/>
                    <a:pt x="194" y="361"/>
                  </a:cubicBezTo>
                  <a:lnTo>
                    <a:pt x="5741" y="361"/>
                  </a:lnTo>
                  <a:cubicBezTo>
                    <a:pt x="5837" y="361"/>
                    <a:pt x="5922" y="291"/>
                    <a:pt x="5932" y="196"/>
                  </a:cubicBezTo>
                  <a:cubicBezTo>
                    <a:pt x="5940" y="90"/>
                    <a:pt x="5855" y="1"/>
                    <a:pt x="57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3035;p65">
              <a:extLst>
                <a:ext uri="{FF2B5EF4-FFF2-40B4-BE49-F238E27FC236}">
                  <a16:creationId xmlns:a16="http://schemas.microsoft.com/office/drawing/2014/main" id="{17CFC11D-1477-EE40-07E1-3F613D6C8480}"/>
                </a:ext>
              </a:extLst>
            </p:cNvPr>
            <p:cNvSpPr/>
            <p:nvPr/>
          </p:nvSpPr>
          <p:spPr>
            <a:xfrm>
              <a:off x="4132213" y="1076961"/>
              <a:ext cx="62927" cy="13676"/>
            </a:xfrm>
            <a:custGeom>
              <a:avLst/>
              <a:gdLst/>
              <a:ahLst/>
              <a:cxnLst/>
              <a:rect l="l" t="t" r="r" b="b"/>
              <a:pathLst>
                <a:path w="1661" h="361" extrusionOk="0">
                  <a:moveTo>
                    <a:pt x="197" y="0"/>
                  </a:moveTo>
                  <a:cubicBezTo>
                    <a:pt x="102" y="0"/>
                    <a:pt x="17" y="69"/>
                    <a:pt x="9" y="164"/>
                  </a:cubicBezTo>
                  <a:cubicBezTo>
                    <a:pt x="0" y="271"/>
                    <a:pt x="84" y="360"/>
                    <a:pt x="189" y="360"/>
                  </a:cubicBezTo>
                  <a:lnTo>
                    <a:pt x="1462" y="360"/>
                  </a:lnTo>
                  <a:cubicBezTo>
                    <a:pt x="1558" y="360"/>
                    <a:pt x="1642" y="290"/>
                    <a:pt x="1651" y="195"/>
                  </a:cubicBezTo>
                  <a:cubicBezTo>
                    <a:pt x="1660" y="89"/>
                    <a:pt x="1576" y="0"/>
                    <a:pt x="14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3036;p65">
              <a:extLst>
                <a:ext uri="{FF2B5EF4-FFF2-40B4-BE49-F238E27FC236}">
                  <a16:creationId xmlns:a16="http://schemas.microsoft.com/office/drawing/2014/main" id="{AE822BB8-A07A-3926-DC45-29F2D8021EC9}"/>
                </a:ext>
              </a:extLst>
            </p:cNvPr>
            <p:cNvSpPr/>
            <p:nvPr/>
          </p:nvSpPr>
          <p:spPr>
            <a:xfrm>
              <a:off x="3972376" y="1076923"/>
              <a:ext cx="139530" cy="13714"/>
            </a:xfrm>
            <a:custGeom>
              <a:avLst/>
              <a:gdLst/>
              <a:ahLst/>
              <a:cxnLst/>
              <a:rect l="l" t="t" r="r" b="b"/>
              <a:pathLst>
                <a:path w="3683" h="362" extrusionOk="0">
                  <a:moveTo>
                    <a:pt x="198" y="0"/>
                  </a:moveTo>
                  <a:cubicBezTo>
                    <a:pt x="103" y="0"/>
                    <a:pt x="17" y="69"/>
                    <a:pt x="10" y="163"/>
                  </a:cubicBezTo>
                  <a:cubicBezTo>
                    <a:pt x="0" y="272"/>
                    <a:pt x="84" y="361"/>
                    <a:pt x="189" y="361"/>
                  </a:cubicBezTo>
                  <a:lnTo>
                    <a:pt x="3486" y="361"/>
                  </a:lnTo>
                  <a:cubicBezTo>
                    <a:pt x="3581" y="361"/>
                    <a:pt x="3666" y="291"/>
                    <a:pt x="3675" y="196"/>
                  </a:cubicBezTo>
                  <a:cubicBezTo>
                    <a:pt x="3683" y="89"/>
                    <a:pt x="3599" y="0"/>
                    <a:pt x="34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3037;p65">
              <a:extLst>
                <a:ext uri="{FF2B5EF4-FFF2-40B4-BE49-F238E27FC236}">
                  <a16:creationId xmlns:a16="http://schemas.microsoft.com/office/drawing/2014/main" id="{18DD5C97-5B9D-48FA-42E1-2401B4B06D52}"/>
                </a:ext>
              </a:extLst>
            </p:cNvPr>
            <p:cNvSpPr/>
            <p:nvPr/>
          </p:nvSpPr>
          <p:spPr>
            <a:xfrm>
              <a:off x="3971239" y="891969"/>
              <a:ext cx="124187" cy="95622"/>
            </a:xfrm>
            <a:custGeom>
              <a:avLst/>
              <a:gdLst/>
              <a:ahLst/>
              <a:cxnLst/>
              <a:rect l="l" t="t" r="r" b="b"/>
              <a:pathLst>
                <a:path w="3278" h="2524" extrusionOk="0">
                  <a:moveTo>
                    <a:pt x="2917" y="363"/>
                  </a:moveTo>
                  <a:lnTo>
                    <a:pt x="2917" y="2131"/>
                  </a:lnTo>
                  <a:lnTo>
                    <a:pt x="361" y="2131"/>
                  </a:lnTo>
                  <a:lnTo>
                    <a:pt x="361" y="363"/>
                  </a:lnTo>
                  <a:close/>
                  <a:moveTo>
                    <a:pt x="185" y="0"/>
                  </a:moveTo>
                  <a:cubicBezTo>
                    <a:pt x="83" y="0"/>
                    <a:pt x="0" y="83"/>
                    <a:pt x="0" y="186"/>
                  </a:cubicBezTo>
                  <a:lnTo>
                    <a:pt x="0" y="2339"/>
                  </a:lnTo>
                  <a:cubicBezTo>
                    <a:pt x="0" y="2442"/>
                    <a:pt x="83" y="2523"/>
                    <a:pt x="185" y="2523"/>
                  </a:cubicBezTo>
                  <a:lnTo>
                    <a:pt x="3093" y="2523"/>
                  </a:lnTo>
                  <a:cubicBezTo>
                    <a:pt x="3195" y="2523"/>
                    <a:pt x="3277" y="2442"/>
                    <a:pt x="3277" y="2339"/>
                  </a:cubicBezTo>
                  <a:lnTo>
                    <a:pt x="3277" y="186"/>
                  </a:lnTo>
                  <a:cubicBezTo>
                    <a:pt x="3277" y="83"/>
                    <a:pt x="3195" y="0"/>
                    <a:pt x="30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3038;p65">
              <a:extLst>
                <a:ext uri="{FF2B5EF4-FFF2-40B4-BE49-F238E27FC236}">
                  <a16:creationId xmlns:a16="http://schemas.microsoft.com/office/drawing/2014/main" id="{0E2D6E78-8274-8D14-700C-7D4130F18708}"/>
                </a:ext>
              </a:extLst>
            </p:cNvPr>
            <p:cNvSpPr/>
            <p:nvPr/>
          </p:nvSpPr>
          <p:spPr>
            <a:xfrm>
              <a:off x="3971239" y="788960"/>
              <a:ext cx="273189" cy="63382"/>
            </a:xfrm>
            <a:custGeom>
              <a:avLst/>
              <a:gdLst/>
              <a:ahLst/>
              <a:cxnLst/>
              <a:rect l="l" t="t" r="r" b="b"/>
              <a:pathLst>
                <a:path w="7211" h="1673" extrusionOk="0">
                  <a:moveTo>
                    <a:pt x="185" y="0"/>
                  </a:moveTo>
                  <a:cubicBezTo>
                    <a:pt x="83" y="0"/>
                    <a:pt x="0" y="83"/>
                    <a:pt x="0" y="186"/>
                  </a:cubicBezTo>
                  <a:lnTo>
                    <a:pt x="0" y="1491"/>
                  </a:lnTo>
                  <a:cubicBezTo>
                    <a:pt x="0" y="1591"/>
                    <a:pt x="82" y="1672"/>
                    <a:pt x="182" y="1672"/>
                  </a:cubicBezTo>
                  <a:lnTo>
                    <a:pt x="1997" y="1672"/>
                  </a:lnTo>
                  <a:cubicBezTo>
                    <a:pt x="2093" y="1672"/>
                    <a:pt x="2178" y="1603"/>
                    <a:pt x="2185" y="1509"/>
                  </a:cubicBezTo>
                  <a:cubicBezTo>
                    <a:pt x="2194" y="1402"/>
                    <a:pt x="2111" y="1313"/>
                    <a:pt x="2006" y="1313"/>
                  </a:cubicBezTo>
                  <a:lnTo>
                    <a:pt x="360" y="1313"/>
                  </a:lnTo>
                  <a:lnTo>
                    <a:pt x="360" y="362"/>
                  </a:lnTo>
                  <a:lnTo>
                    <a:pt x="6849" y="362"/>
                  </a:lnTo>
                  <a:lnTo>
                    <a:pt x="6849" y="1313"/>
                  </a:lnTo>
                  <a:lnTo>
                    <a:pt x="3003" y="1313"/>
                  </a:lnTo>
                  <a:cubicBezTo>
                    <a:pt x="2907" y="1313"/>
                    <a:pt x="2822" y="1382"/>
                    <a:pt x="2814" y="1476"/>
                  </a:cubicBezTo>
                  <a:cubicBezTo>
                    <a:pt x="2805" y="1583"/>
                    <a:pt x="2889" y="1672"/>
                    <a:pt x="2993" y="1672"/>
                  </a:cubicBezTo>
                  <a:lnTo>
                    <a:pt x="7026" y="1672"/>
                  </a:lnTo>
                  <a:cubicBezTo>
                    <a:pt x="7127" y="1672"/>
                    <a:pt x="7210" y="1590"/>
                    <a:pt x="7210" y="1488"/>
                  </a:cubicBezTo>
                  <a:lnTo>
                    <a:pt x="7210" y="185"/>
                  </a:lnTo>
                  <a:cubicBezTo>
                    <a:pt x="7209" y="82"/>
                    <a:pt x="7126" y="0"/>
                    <a:pt x="70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3039;p65">
              <a:extLst>
                <a:ext uri="{FF2B5EF4-FFF2-40B4-BE49-F238E27FC236}">
                  <a16:creationId xmlns:a16="http://schemas.microsoft.com/office/drawing/2014/main" id="{653F678F-B29E-8296-F130-519B1942EE7D}"/>
                </a:ext>
              </a:extLst>
            </p:cNvPr>
            <p:cNvSpPr/>
            <p:nvPr/>
          </p:nvSpPr>
          <p:spPr>
            <a:xfrm>
              <a:off x="4238101" y="930498"/>
              <a:ext cx="116762" cy="42204"/>
            </a:xfrm>
            <a:custGeom>
              <a:avLst/>
              <a:gdLst/>
              <a:ahLst/>
              <a:cxnLst/>
              <a:rect l="l" t="t" r="r" b="b"/>
              <a:pathLst>
                <a:path w="3082" h="1114" extrusionOk="0">
                  <a:moveTo>
                    <a:pt x="2721" y="360"/>
                  </a:moveTo>
                  <a:lnTo>
                    <a:pt x="2721" y="720"/>
                  </a:lnTo>
                  <a:lnTo>
                    <a:pt x="361" y="720"/>
                  </a:lnTo>
                  <a:lnTo>
                    <a:pt x="361" y="360"/>
                  </a:lnTo>
                  <a:close/>
                  <a:moveTo>
                    <a:pt x="186" y="0"/>
                  </a:moveTo>
                  <a:cubicBezTo>
                    <a:pt x="83" y="0"/>
                    <a:pt x="1" y="82"/>
                    <a:pt x="1" y="185"/>
                  </a:cubicBezTo>
                  <a:lnTo>
                    <a:pt x="1" y="929"/>
                  </a:lnTo>
                  <a:cubicBezTo>
                    <a:pt x="1" y="1032"/>
                    <a:pt x="83" y="1114"/>
                    <a:pt x="186" y="1114"/>
                  </a:cubicBezTo>
                  <a:lnTo>
                    <a:pt x="2898" y="1114"/>
                  </a:lnTo>
                  <a:cubicBezTo>
                    <a:pt x="2999" y="1114"/>
                    <a:pt x="3082" y="1032"/>
                    <a:pt x="3082" y="929"/>
                  </a:cubicBezTo>
                  <a:lnTo>
                    <a:pt x="3082" y="185"/>
                  </a:lnTo>
                  <a:cubicBezTo>
                    <a:pt x="3081" y="82"/>
                    <a:pt x="2999" y="0"/>
                    <a:pt x="28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3040;p65">
              <a:extLst>
                <a:ext uri="{FF2B5EF4-FFF2-40B4-BE49-F238E27FC236}">
                  <a16:creationId xmlns:a16="http://schemas.microsoft.com/office/drawing/2014/main" id="{8535CBDF-875C-1970-1214-430F5BA48E5F}"/>
                </a:ext>
              </a:extLst>
            </p:cNvPr>
            <p:cNvSpPr/>
            <p:nvPr/>
          </p:nvSpPr>
          <p:spPr>
            <a:xfrm>
              <a:off x="3906683" y="713190"/>
              <a:ext cx="470494" cy="476593"/>
            </a:xfrm>
            <a:custGeom>
              <a:avLst/>
              <a:gdLst/>
              <a:ahLst/>
              <a:cxnLst/>
              <a:rect l="l" t="t" r="r" b="b"/>
              <a:pathLst>
                <a:path w="12419" h="12580" extrusionOk="0">
                  <a:moveTo>
                    <a:pt x="10075" y="361"/>
                  </a:moveTo>
                  <a:cubicBezTo>
                    <a:pt x="10175" y="361"/>
                    <a:pt x="10256" y="443"/>
                    <a:pt x="10256" y="544"/>
                  </a:cubicBezTo>
                  <a:lnTo>
                    <a:pt x="10256" y="1312"/>
                  </a:lnTo>
                  <a:lnTo>
                    <a:pt x="361" y="1312"/>
                  </a:lnTo>
                  <a:lnTo>
                    <a:pt x="361" y="544"/>
                  </a:lnTo>
                  <a:cubicBezTo>
                    <a:pt x="361" y="444"/>
                    <a:pt x="442" y="361"/>
                    <a:pt x="544" y="361"/>
                  </a:cubicBezTo>
                  <a:close/>
                  <a:moveTo>
                    <a:pt x="10256" y="1705"/>
                  </a:moveTo>
                  <a:lnTo>
                    <a:pt x="10256" y="3999"/>
                  </a:lnTo>
                  <a:lnTo>
                    <a:pt x="361" y="3999"/>
                  </a:lnTo>
                  <a:lnTo>
                    <a:pt x="361" y="1705"/>
                  </a:lnTo>
                  <a:close/>
                  <a:moveTo>
                    <a:pt x="8553" y="5081"/>
                  </a:moveTo>
                  <a:lnTo>
                    <a:pt x="8553" y="5229"/>
                  </a:lnTo>
                  <a:cubicBezTo>
                    <a:pt x="8323" y="5312"/>
                    <a:pt x="8159" y="5538"/>
                    <a:pt x="8159" y="5804"/>
                  </a:cubicBezTo>
                  <a:lnTo>
                    <a:pt x="8159" y="6850"/>
                  </a:lnTo>
                  <a:lnTo>
                    <a:pt x="5996" y="6850"/>
                  </a:lnTo>
                  <a:lnTo>
                    <a:pt x="5996" y="5081"/>
                  </a:lnTo>
                  <a:close/>
                  <a:moveTo>
                    <a:pt x="10256" y="4359"/>
                  </a:moveTo>
                  <a:lnTo>
                    <a:pt x="10256" y="5211"/>
                  </a:lnTo>
                  <a:lnTo>
                    <a:pt x="8913" y="5211"/>
                  </a:lnTo>
                  <a:lnTo>
                    <a:pt x="8913" y="4904"/>
                  </a:lnTo>
                  <a:cubicBezTo>
                    <a:pt x="8913" y="4801"/>
                    <a:pt x="8830" y="4718"/>
                    <a:pt x="8728" y="4718"/>
                  </a:cubicBezTo>
                  <a:lnTo>
                    <a:pt x="5820" y="4718"/>
                  </a:lnTo>
                  <a:cubicBezTo>
                    <a:pt x="5719" y="4718"/>
                    <a:pt x="5636" y="4801"/>
                    <a:pt x="5636" y="4904"/>
                  </a:cubicBezTo>
                  <a:lnTo>
                    <a:pt x="5636" y="7058"/>
                  </a:lnTo>
                  <a:cubicBezTo>
                    <a:pt x="5636" y="7161"/>
                    <a:pt x="5719" y="7242"/>
                    <a:pt x="5820" y="7242"/>
                  </a:cubicBezTo>
                  <a:lnTo>
                    <a:pt x="8125" y="7242"/>
                  </a:lnTo>
                  <a:lnTo>
                    <a:pt x="8125" y="7603"/>
                  </a:lnTo>
                  <a:lnTo>
                    <a:pt x="361" y="7603"/>
                  </a:lnTo>
                  <a:lnTo>
                    <a:pt x="361" y="4359"/>
                  </a:lnTo>
                  <a:close/>
                  <a:moveTo>
                    <a:pt x="11816" y="5572"/>
                  </a:moveTo>
                  <a:cubicBezTo>
                    <a:pt x="11951" y="5572"/>
                    <a:pt x="12060" y="5681"/>
                    <a:pt x="12060" y="5816"/>
                  </a:cubicBezTo>
                  <a:lnTo>
                    <a:pt x="12060" y="6981"/>
                  </a:lnTo>
                  <a:lnTo>
                    <a:pt x="10017" y="6981"/>
                  </a:lnTo>
                  <a:cubicBezTo>
                    <a:pt x="9921" y="6981"/>
                    <a:pt x="9836" y="7051"/>
                    <a:pt x="9828" y="7145"/>
                  </a:cubicBezTo>
                  <a:cubicBezTo>
                    <a:pt x="9819" y="7252"/>
                    <a:pt x="9903" y="7341"/>
                    <a:pt x="10007" y="7341"/>
                  </a:cubicBezTo>
                  <a:lnTo>
                    <a:pt x="12059" y="7341"/>
                  </a:lnTo>
                  <a:lnTo>
                    <a:pt x="12059" y="9242"/>
                  </a:lnTo>
                  <a:lnTo>
                    <a:pt x="8520" y="9242"/>
                  </a:lnTo>
                  <a:lnTo>
                    <a:pt x="8520" y="7341"/>
                  </a:lnTo>
                  <a:lnTo>
                    <a:pt x="9135" y="7341"/>
                  </a:lnTo>
                  <a:cubicBezTo>
                    <a:pt x="9231" y="7341"/>
                    <a:pt x="9316" y="7272"/>
                    <a:pt x="9324" y="7178"/>
                  </a:cubicBezTo>
                  <a:cubicBezTo>
                    <a:pt x="9333" y="7070"/>
                    <a:pt x="9249" y="6981"/>
                    <a:pt x="9144" y="6981"/>
                  </a:cubicBezTo>
                  <a:lnTo>
                    <a:pt x="8520" y="6981"/>
                  </a:lnTo>
                  <a:lnTo>
                    <a:pt x="8520" y="5816"/>
                  </a:lnTo>
                  <a:cubicBezTo>
                    <a:pt x="8520" y="5681"/>
                    <a:pt x="8629" y="5572"/>
                    <a:pt x="8763" y="5572"/>
                  </a:cubicBezTo>
                  <a:close/>
                  <a:moveTo>
                    <a:pt x="8126" y="7963"/>
                  </a:moveTo>
                  <a:lnTo>
                    <a:pt x="8126" y="10257"/>
                  </a:lnTo>
                  <a:lnTo>
                    <a:pt x="544" y="10257"/>
                  </a:lnTo>
                  <a:cubicBezTo>
                    <a:pt x="442" y="10257"/>
                    <a:pt x="361" y="10175"/>
                    <a:pt x="361" y="10074"/>
                  </a:cubicBezTo>
                  <a:lnTo>
                    <a:pt x="361" y="7963"/>
                  </a:lnTo>
                  <a:close/>
                  <a:moveTo>
                    <a:pt x="12059" y="9635"/>
                  </a:moveTo>
                  <a:lnTo>
                    <a:pt x="12059" y="11043"/>
                  </a:lnTo>
                  <a:lnTo>
                    <a:pt x="8520" y="11043"/>
                  </a:lnTo>
                  <a:lnTo>
                    <a:pt x="8520" y="9635"/>
                  </a:lnTo>
                  <a:close/>
                  <a:moveTo>
                    <a:pt x="12057" y="11436"/>
                  </a:moveTo>
                  <a:lnTo>
                    <a:pt x="12057" y="11980"/>
                  </a:lnTo>
                  <a:cubicBezTo>
                    <a:pt x="12059" y="12115"/>
                    <a:pt x="11950" y="12223"/>
                    <a:pt x="11815" y="12223"/>
                  </a:cubicBezTo>
                  <a:lnTo>
                    <a:pt x="8762" y="12223"/>
                  </a:lnTo>
                  <a:cubicBezTo>
                    <a:pt x="8627" y="12223"/>
                    <a:pt x="8519" y="12115"/>
                    <a:pt x="8519" y="11980"/>
                  </a:cubicBezTo>
                  <a:lnTo>
                    <a:pt x="8519" y="11436"/>
                  </a:lnTo>
                  <a:close/>
                  <a:moveTo>
                    <a:pt x="551" y="0"/>
                  </a:moveTo>
                  <a:cubicBezTo>
                    <a:pt x="247" y="0"/>
                    <a:pt x="0" y="247"/>
                    <a:pt x="0" y="550"/>
                  </a:cubicBezTo>
                  <a:lnTo>
                    <a:pt x="0" y="10065"/>
                  </a:lnTo>
                  <a:cubicBezTo>
                    <a:pt x="0" y="10369"/>
                    <a:pt x="247" y="10615"/>
                    <a:pt x="551" y="10615"/>
                  </a:cubicBezTo>
                  <a:lnTo>
                    <a:pt x="8157" y="10615"/>
                  </a:lnTo>
                  <a:lnTo>
                    <a:pt x="8157" y="11969"/>
                  </a:lnTo>
                  <a:cubicBezTo>
                    <a:pt x="8157" y="12306"/>
                    <a:pt x="8431" y="12580"/>
                    <a:pt x="8768" y="12580"/>
                  </a:cubicBezTo>
                  <a:lnTo>
                    <a:pt x="11805" y="12580"/>
                  </a:lnTo>
                  <a:cubicBezTo>
                    <a:pt x="12142" y="12580"/>
                    <a:pt x="12416" y="12306"/>
                    <a:pt x="12416" y="11969"/>
                  </a:cubicBezTo>
                  <a:lnTo>
                    <a:pt x="12416" y="5819"/>
                  </a:lnTo>
                  <a:cubicBezTo>
                    <a:pt x="12418" y="5486"/>
                    <a:pt x="12145" y="5211"/>
                    <a:pt x="11809" y="5211"/>
                  </a:cubicBezTo>
                  <a:lnTo>
                    <a:pt x="10616" y="5211"/>
                  </a:lnTo>
                  <a:lnTo>
                    <a:pt x="10616" y="552"/>
                  </a:lnTo>
                  <a:cubicBezTo>
                    <a:pt x="10616" y="248"/>
                    <a:pt x="10370" y="0"/>
                    <a:pt x="100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3041;p65">
              <a:extLst>
                <a:ext uri="{FF2B5EF4-FFF2-40B4-BE49-F238E27FC236}">
                  <a16:creationId xmlns:a16="http://schemas.microsoft.com/office/drawing/2014/main" id="{9C56C519-4BEC-986E-C096-DC95B210F14D}"/>
                </a:ext>
              </a:extLst>
            </p:cNvPr>
            <p:cNvSpPr/>
            <p:nvPr/>
          </p:nvSpPr>
          <p:spPr>
            <a:xfrm>
              <a:off x="4288526" y="1086849"/>
              <a:ext cx="65579" cy="13714"/>
            </a:xfrm>
            <a:custGeom>
              <a:avLst/>
              <a:gdLst/>
              <a:ahLst/>
              <a:cxnLst/>
              <a:rect l="l" t="t" r="r" b="b"/>
              <a:pathLst>
                <a:path w="1731" h="362" extrusionOk="0">
                  <a:moveTo>
                    <a:pt x="198" y="1"/>
                  </a:moveTo>
                  <a:cubicBezTo>
                    <a:pt x="102" y="1"/>
                    <a:pt x="18" y="70"/>
                    <a:pt x="9" y="165"/>
                  </a:cubicBezTo>
                  <a:cubicBezTo>
                    <a:pt x="1" y="272"/>
                    <a:pt x="85" y="361"/>
                    <a:pt x="189" y="361"/>
                  </a:cubicBezTo>
                  <a:lnTo>
                    <a:pt x="1533" y="361"/>
                  </a:lnTo>
                  <a:cubicBezTo>
                    <a:pt x="1629" y="361"/>
                    <a:pt x="1714" y="291"/>
                    <a:pt x="1722" y="197"/>
                  </a:cubicBezTo>
                  <a:cubicBezTo>
                    <a:pt x="1731" y="90"/>
                    <a:pt x="1647" y="1"/>
                    <a:pt x="15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3042;p65">
              <a:extLst>
                <a:ext uri="{FF2B5EF4-FFF2-40B4-BE49-F238E27FC236}">
                  <a16:creationId xmlns:a16="http://schemas.microsoft.com/office/drawing/2014/main" id="{0A6B185F-36B8-B5F9-18FA-736F5D4F18D8}"/>
                </a:ext>
              </a:extLst>
            </p:cNvPr>
            <p:cNvSpPr/>
            <p:nvPr/>
          </p:nvSpPr>
          <p:spPr>
            <a:xfrm>
              <a:off x="4237647" y="1086849"/>
              <a:ext cx="32846" cy="13714"/>
            </a:xfrm>
            <a:custGeom>
              <a:avLst/>
              <a:gdLst/>
              <a:ahLst/>
              <a:cxnLst/>
              <a:rect l="l" t="t" r="r" b="b"/>
              <a:pathLst>
                <a:path w="867" h="362" extrusionOk="0">
                  <a:moveTo>
                    <a:pt x="198" y="1"/>
                  </a:moveTo>
                  <a:cubicBezTo>
                    <a:pt x="102" y="1"/>
                    <a:pt x="17" y="70"/>
                    <a:pt x="9" y="165"/>
                  </a:cubicBezTo>
                  <a:cubicBezTo>
                    <a:pt x="0" y="272"/>
                    <a:pt x="84" y="361"/>
                    <a:pt x="189" y="361"/>
                  </a:cubicBezTo>
                  <a:lnTo>
                    <a:pt x="669" y="361"/>
                  </a:lnTo>
                  <a:cubicBezTo>
                    <a:pt x="765" y="361"/>
                    <a:pt x="849" y="291"/>
                    <a:pt x="858" y="197"/>
                  </a:cubicBezTo>
                  <a:cubicBezTo>
                    <a:pt x="866" y="90"/>
                    <a:pt x="782" y="1"/>
                    <a:pt x="6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3043;p65">
              <a:extLst>
                <a:ext uri="{FF2B5EF4-FFF2-40B4-BE49-F238E27FC236}">
                  <a16:creationId xmlns:a16="http://schemas.microsoft.com/office/drawing/2014/main" id="{074FC343-FF82-0BAC-A3FC-9E7A144DD316}"/>
                </a:ext>
              </a:extLst>
            </p:cNvPr>
            <p:cNvSpPr/>
            <p:nvPr/>
          </p:nvSpPr>
          <p:spPr>
            <a:xfrm>
              <a:off x="4238594" y="1109239"/>
              <a:ext cx="114981" cy="13639"/>
            </a:xfrm>
            <a:custGeom>
              <a:avLst/>
              <a:gdLst/>
              <a:ahLst/>
              <a:cxnLst/>
              <a:rect l="l" t="t" r="r" b="b"/>
              <a:pathLst>
                <a:path w="3035" h="360" extrusionOk="0">
                  <a:moveTo>
                    <a:pt x="198" y="1"/>
                  </a:moveTo>
                  <a:cubicBezTo>
                    <a:pt x="102" y="1"/>
                    <a:pt x="17" y="70"/>
                    <a:pt x="10" y="164"/>
                  </a:cubicBezTo>
                  <a:cubicBezTo>
                    <a:pt x="0" y="270"/>
                    <a:pt x="84" y="360"/>
                    <a:pt x="189" y="360"/>
                  </a:cubicBezTo>
                  <a:lnTo>
                    <a:pt x="2837" y="360"/>
                  </a:lnTo>
                  <a:cubicBezTo>
                    <a:pt x="2933" y="360"/>
                    <a:pt x="3018" y="291"/>
                    <a:pt x="3026" y="197"/>
                  </a:cubicBezTo>
                  <a:cubicBezTo>
                    <a:pt x="3034" y="90"/>
                    <a:pt x="2951" y="1"/>
                    <a:pt x="28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3044;p65">
              <a:extLst>
                <a:ext uri="{FF2B5EF4-FFF2-40B4-BE49-F238E27FC236}">
                  <a16:creationId xmlns:a16="http://schemas.microsoft.com/office/drawing/2014/main" id="{3F1DDAD3-9AF3-714D-875D-767BD3A69403}"/>
                </a:ext>
              </a:extLst>
            </p:cNvPr>
            <p:cNvSpPr/>
            <p:nvPr/>
          </p:nvSpPr>
          <p:spPr>
            <a:xfrm>
              <a:off x="4238139" y="1002442"/>
              <a:ext cx="54668" cy="49743"/>
            </a:xfrm>
            <a:custGeom>
              <a:avLst/>
              <a:gdLst/>
              <a:ahLst/>
              <a:cxnLst/>
              <a:rect l="l" t="t" r="r" b="b"/>
              <a:pathLst>
                <a:path w="1443" h="1313" extrusionOk="0">
                  <a:moveTo>
                    <a:pt x="1081" y="395"/>
                  </a:moveTo>
                  <a:lnTo>
                    <a:pt x="1081" y="951"/>
                  </a:lnTo>
                  <a:lnTo>
                    <a:pt x="360" y="951"/>
                  </a:lnTo>
                  <a:lnTo>
                    <a:pt x="360" y="395"/>
                  </a:lnTo>
                  <a:close/>
                  <a:moveTo>
                    <a:pt x="184" y="0"/>
                  </a:moveTo>
                  <a:cubicBezTo>
                    <a:pt x="81" y="0"/>
                    <a:pt x="1" y="84"/>
                    <a:pt x="1" y="188"/>
                  </a:cubicBezTo>
                  <a:lnTo>
                    <a:pt x="1" y="1128"/>
                  </a:lnTo>
                  <a:cubicBezTo>
                    <a:pt x="1" y="1230"/>
                    <a:pt x="82" y="1313"/>
                    <a:pt x="185" y="1313"/>
                  </a:cubicBezTo>
                  <a:lnTo>
                    <a:pt x="1258" y="1313"/>
                  </a:lnTo>
                  <a:cubicBezTo>
                    <a:pt x="1360" y="1313"/>
                    <a:pt x="1443" y="1230"/>
                    <a:pt x="1443" y="1128"/>
                  </a:cubicBezTo>
                  <a:lnTo>
                    <a:pt x="1443" y="186"/>
                  </a:lnTo>
                  <a:cubicBezTo>
                    <a:pt x="1443" y="83"/>
                    <a:pt x="1360" y="0"/>
                    <a:pt x="12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3045;p65">
              <a:extLst>
                <a:ext uri="{FF2B5EF4-FFF2-40B4-BE49-F238E27FC236}">
                  <a16:creationId xmlns:a16="http://schemas.microsoft.com/office/drawing/2014/main" id="{331A42D7-96DE-B6FC-68E3-5491E958C3D6}"/>
                </a:ext>
              </a:extLst>
            </p:cNvPr>
            <p:cNvSpPr/>
            <p:nvPr/>
          </p:nvSpPr>
          <p:spPr>
            <a:xfrm>
              <a:off x="4300157" y="1002404"/>
              <a:ext cx="54706" cy="49743"/>
            </a:xfrm>
            <a:custGeom>
              <a:avLst/>
              <a:gdLst/>
              <a:ahLst/>
              <a:cxnLst/>
              <a:rect l="l" t="t" r="r" b="b"/>
              <a:pathLst>
                <a:path w="1444" h="1313" extrusionOk="0">
                  <a:moveTo>
                    <a:pt x="1084" y="396"/>
                  </a:moveTo>
                  <a:lnTo>
                    <a:pt x="1084" y="952"/>
                  </a:lnTo>
                  <a:lnTo>
                    <a:pt x="362" y="952"/>
                  </a:lnTo>
                  <a:lnTo>
                    <a:pt x="362" y="396"/>
                  </a:lnTo>
                  <a:close/>
                  <a:moveTo>
                    <a:pt x="186" y="0"/>
                  </a:moveTo>
                  <a:cubicBezTo>
                    <a:pt x="83" y="0"/>
                    <a:pt x="1" y="83"/>
                    <a:pt x="1" y="184"/>
                  </a:cubicBezTo>
                  <a:lnTo>
                    <a:pt x="1" y="1125"/>
                  </a:lnTo>
                  <a:cubicBezTo>
                    <a:pt x="1" y="1230"/>
                    <a:pt x="83" y="1312"/>
                    <a:pt x="184" y="1312"/>
                  </a:cubicBezTo>
                  <a:lnTo>
                    <a:pt x="1260" y="1312"/>
                  </a:lnTo>
                  <a:cubicBezTo>
                    <a:pt x="1361" y="1312"/>
                    <a:pt x="1444" y="1230"/>
                    <a:pt x="1444" y="1127"/>
                  </a:cubicBezTo>
                  <a:lnTo>
                    <a:pt x="1444" y="184"/>
                  </a:lnTo>
                  <a:cubicBezTo>
                    <a:pt x="1444" y="83"/>
                    <a:pt x="1361" y="0"/>
                    <a:pt x="12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29" name="Google Shape;2505;p65">
            <a:extLst>
              <a:ext uri="{FF2B5EF4-FFF2-40B4-BE49-F238E27FC236}">
                <a16:creationId xmlns:a16="http://schemas.microsoft.com/office/drawing/2014/main" id="{5FB0FC50-9596-10D0-4030-67ED843AC35E}"/>
              </a:ext>
            </a:extLst>
          </p:cNvPr>
          <p:cNvGrpSpPr/>
          <p:nvPr/>
        </p:nvGrpSpPr>
        <p:grpSpPr>
          <a:xfrm>
            <a:off x="834775" y="3006080"/>
            <a:ext cx="449470" cy="429650"/>
            <a:chOff x="6364927" y="3740390"/>
            <a:chExt cx="476593" cy="455567"/>
          </a:xfrm>
        </p:grpSpPr>
        <p:sp>
          <p:nvSpPr>
            <p:cNvPr id="1730" name="Google Shape;2506;p65">
              <a:extLst>
                <a:ext uri="{FF2B5EF4-FFF2-40B4-BE49-F238E27FC236}">
                  <a16:creationId xmlns:a16="http://schemas.microsoft.com/office/drawing/2014/main" id="{55341782-D7A6-0C32-E67D-D6649567B8FF}"/>
                </a:ext>
              </a:extLst>
            </p:cNvPr>
            <p:cNvSpPr/>
            <p:nvPr/>
          </p:nvSpPr>
          <p:spPr>
            <a:xfrm>
              <a:off x="6465929" y="4095562"/>
              <a:ext cx="27201" cy="13676"/>
            </a:xfrm>
            <a:custGeom>
              <a:avLst/>
              <a:gdLst/>
              <a:ahLst/>
              <a:cxnLst/>
              <a:rect l="l" t="t" r="r" b="b"/>
              <a:pathLst>
                <a:path w="718" h="361" extrusionOk="0">
                  <a:moveTo>
                    <a:pt x="197" y="0"/>
                  </a:moveTo>
                  <a:cubicBezTo>
                    <a:pt x="102" y="0"/>
                    <a:pt x="17" y="70"/>
                    <a:pt x="8" y="164"/>
                  </a:cubicBezTo>
                  <a:cubicBezTo>
                    <a:pt x="1" y="272"/>
                    <a:pt x="85" y="361"/>
                    <a:pt x="190" y="361"/>
                  </a:cubicBezTo>
                  <a:lnTo>
                    <a:pt x="519" y="361"/>
                  </a:lnTo>
                  <a:cubicBezTo>
                    <a:pt x="615" y="361"/>
                    <a:pt x="700" y="292"/>
                    <a:pt x="708" y="197"/>
                  </a:cubicBezTo>
                  <a:cubicBezTo>
                    <a:pt x="717" y="90"/>
                    <a:pt x="634" y="0"/>
                    <a:pt x="5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2507;p65">
              <a:extLst>
                <a:ext uri="{FF2B5EF4-FFF2-40B4-BE49-F238E27FC236}">
                  <a16:creationId xmlns:a16="http://schemas.microsoft.com/office/drawing/2014/main" id="{334699EE-E24B-D00E-307E-7DFD5A7CDD1D}"/>
                </a:ext>
              </a:extLst>
            </p:cNvPr>
            <p:cNvSpPr/>
            <p:nvPr/>
          </p:nvSpPr>
          <p:spPr>
            <a:xfrm>
              <a:off x="6713090" y="4148980"/>
              <a:ext cx="27239" cy="13676"/>
            </a:xfrm>
            <a:custGeom>
              <a:avLst/>
              <a:gdLst/>
              <a:ahLst/>
              <a:cxnLst/>
              <a:rect l="l" t="t" r="r" b="b"/>
              <a:pathLst>
                <a:path w="719" h="361" extrusionOk="0">
                  <a:moveTo>
                    <a:pt x="198" y="0"/>
                  </a:moveTo>
                  <a:cubicBezTo>
                    <a:pt x="103" y="0"/>
                    <a:pt x="18" y="70"/>
                    <a:pt x="9" y="165"/>
                  </a:cubicBezTo>
                  <a:cubicBezTo>
                    <a:pt x="1" y="270"/>
                    <a:pt x="85" y="361"/>
                    <a:pt x="189" y="361"/>
                  </a:cubicBezTo>
                  <a:lnTo>
                    <a:pt x="520" y="361"/>
                  </a:lnTo>
                  <a:cubicBezTo>
                    <a:pt x="616" y="361"/>
                    <a:pt x="701" y="291"/>
                    <a:pt x="709" y="197"/>
                  </a:cubicBezTo>
                  <a:cubicBezTo>
                    <a:pt x="718" y="89"/>
                    <a:pt x="634" y="0"/>
                    <a:pt x="5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2508;p65">
              <a:extLst>
                <a:ext uri="{FF2B5EF4-FFF2-40B4-BE49-F238E27FC236}">
                  <a16:creationId xmlns:a16="http://schemas.microsoft.com/office/drawing/2014/main" id="{5B5F9617-7683-FE01-F0C5-00E598C5C28D}"/>
                </a:ext>
              </a:extLst>
            </p:cNvPr>
            <p:cNvSpPr/>
            <p:nvPr/>
          </p:nvSpPr>
          <p:spPr>
            <a:xfrm>
              <a:off x="6364927" y="3740390"/>
              <a:ext cx="476593" cy="455567"/>
            </a:xfrm>
            <a:custGeom>
              <a:avLst/>
              <a:gdLst/>
              <a:ahLst/>
              <a:cxnLst/>
              <a:rect l="l" t="t" r="r" b="b"/>
              <a:pathLst>
                <a:path w="12580" h="12025" extrusionOk="0">
                  <a:moveTo>
                    <a:pt x="7995" y="2735"/>
                  </a:moveTo>
                  <a:cubicBezTo>
                    <a:pt x="8050" y="2735"/>
                    <a:pt x="8105" y="2753"/>
                    <a:pt x="8151" y="2791"/>
                  </a:cubicBezTo>
                  <a:lnTo>
                    <a:pt x="9383" y="3794"/>
                  </a:lnTo>
                  <a:cubicBezTo>
                    <a:pt x="9472" y="3867"/>
                    <a:pt x="9502" y="3995"/>
                    <a:pt x="9442" y="4108"/>
                  </a:cubicBezTo>
                  <a:cubicBezTo>
                    <a:pt x="9429" y="4132"/>
                    <a:pt x="9411" y="4153"/>
                    <a:pt x="9390" y="4170"/>
                  </a:cubicBezTo>
                  <a:lnTo>
                    <a:pt x="8149" y="5156"/>
                  </a:lnTo>
                  <a:cubicBezTo>
                    <a:pt x="8104" y="5191"/>
                    <a:pt x="8051" y="5209"/>
                    <a:pt x="7995" y="5209"/>
                  </a:cubicBezTo>
                  <a:cubicBezTo>
                    <a:pt x="7968" y="5209"/>
                    <a:pt x="7941" y="5205"/>
                    <a:pt x="7914" y="5197"/>
                  </a:cubicBezTo>
                  <a:cubicBezTo>
                    <a:pt x="7903" y="5192"/>
                    <a:pt x="7890" y="5187"/>
                    <a:pt x="7879" y="5181"/>
                  </a:cubicBezTo>
                  <a:cubicBezTo>
                    <a:pt x="7785" y="5127"/>
                    <a:pt x="7740" y="5033"/>
                    <a:pt x="7752" y="4936"/>
                  </a:cubicBezTo>
                  <a:cubicBezTo>
                    <a:pt x="7759" y="4871"/>
                    <a:pt x="7791" y="4812"/>
                    <a:pt x="7843" y="4771"/>
                  </a:cubicBezTo>
                  <a:lnTo>
                    <a:pt x="8110" y="4559"/>
                  </a:lnTo>
                  <a:cubicBezTo>
                    <a:pt x="8200" y="4486"/>
                    <a:pt x="8210" y="4342"/>
                    <a:pt x="8099" y="4259"/>
                  </a:cubicBezTo>
                  <a:cubicBezTo>
                    <a:pt x="8072" y="4239"/>
                    <a:pt x="8041" y="4230"/>
                    <a:pt x="8008" y="4230"/>
                  </a:cubicBezTo>
                  <a:lnTo>
                    <a:pt x="5386" y="4230"/>
                  </a:lnTo>
                  <a:cubicBezTo>
                    <a:pt x="5322" y="4230"/>
                    <a:pt x="5260" y="4202"/>
                    <a:pt x="5224" y="4148"/>
                  </a:cubicBezTo>
                  <a:cubicBezTo>
                    <a:pt x="5088" y="3950"/>
                    <a:pt x="5228" y="3740"/>
                    <a:pt x="5416" y="3740"/>
                  </a:cubicBezTo>
                  <a:lnTo>
                    <a:pt x="8034" y="3740"/>
                  </a:lnTo>
                  <a:cubicBezTo>
                    <a:pt x="8066" y="3740"/>
                    <a:pt x="8097" y="3730"/>
                    <a:pt x="8124" y="3710"/>
                  </a:cubicBezTo>
                  <a:cubicBezTo>
                    <a:pt x="8234" y="3629"/>
                    <a:pt x="8225" y="3484"/>
                    <a:pt x="8136" y="3412"/>
                  </a:cubicBezTo>
                  <a:lnTo>
                    <a:pt x="7841" y="3171"/>
                  </a:lnTo>
                  <a:cubicBezTo>
                    <a:pt x="7736" y="3086"/>
                    <a:pt x="7720" y="2930"/>
                    <a:pt x="7805" y="2825"/>
                  </a:cubicBezTo>
                  <a:cubicBezTo>
                    <a:pt x="7853" y="2766"/>
                    <a:pt x="7924" y="2735"/>
                    <a:pt x="7995" y="2735"/>
                  </a:cubicBezTo>
                  <a:close/>
                  <a:moveTo>
                    <a:pt x="6517" y="4592"/>
                  </a:moveTo>
                  <a:lnTo>
                    <a:pt x="6517" y="5739"/>
                  </a:lnTo>
                  <a:lnTo>
                    <a:pt x="6059" y="5739"/>
                  </a:lnTo>
                  <a:lnTo>
                    <a:pt x="6059" y="4592"/>
                  </a:lnTo>
                  <a:close/>
                  <a:moveTo>
                    <a:pt x="5224" y="366"/>
                  </a:moveTo>
                  <a:cubicBezTo>
                    <a:pt x="5465" y="366"/>
                    <a:pt x="5662" y="562"/>
                    <a:pt x="5662" y="804"/>
                  </a:cubicBezTo>
                  <a:lnTo>
                    <a:pt x="5662" y="3380"/>
                  </a:lnTo>
                  <a:lnTo>
                    <a:pt x="5413" y="3380"/>
                  </a:lnTo>
                  <a:cubicBezTo>
                    <a:pt x="5085" y="3380"/>
                    <a:pt x="4804" y="3636"/>
                    <a:pt x="4792" y="3965"/>
                  </a:cubicBezTo>
                  <a:cubicBezTo>
                    <a:pt x="4779" y="4309"/>
                    <a:pt x="5056" y="4593"/>
                    <a:pt x="5397" y="4593"/>
                  </a:cubicBezTo>
                  <a:lnTo>
                    <a:pt x="5662" y="4593"/>
                  </a:lnTo>
                  <a:lnTo>
                    <a:pt x="5662" y="5740"/>
                  </a:lnTo>
                  <a:lnTo>
                    <a:pt x="5044" y="5740"/>
                  </a:lnTo>
                  <a:cubicBezTo>
                    <a:pt x="5119" y="5650"/>
                    <a:pt x="5165" y="5538"/>
                    <a:pt x="5177" y="5420"/>
                  </a:cubicBezTo>
                  <a:cubicBezTo>
                    <a:pt x="5193" y="5259"/>
                    <a:pt x="5148" y="5103"/>
                    <a:pt x="5046" y="4980"/>
                  </a:cubicBezTo>
                  <a:cubicBezTo>
                    <a:pt x="4927" y="4834"/>
                    <a:pt x="4753" y="4758"/>
                    <a:pt x="4578" y="4758"/>
                  </a:cubicBezTo>
                  <a:cubicBezTo>
                    <a:pt x="4445" y="4758"/>
                    <a:pt x="4311" y="4802"/>
                    <a:pt x="4200" y="4893"/>
                  </a:cubicBezTo>
                  <a:lnTo>
                    <a:pt x="3892" y="5143"/>
                  </a:lnTo>
                  <a:cubicBezTo>
                    <a:pt x="3811" y="5210"/>
                    <a:pt x="3802" y="5332"/>
                    <a:pt x="3878" y="5409"/>
                  </a:cubicBezTo>
                  <a:cubicBezTo>
                    <a:pt x="3912" y="5444"/>
                    <a:pt x="3958" y="5461"/>
                    <a:pt x="4004" y="5461"/>
                  </a:cubicBezTo>
                  <a:cubicBezTo>
                    <a:pt x="4048" y="5461"/>
                    <a:pt x="4092" y="5446"/>
                    <a:pt x="4128" y="5417"/>
                  </a:cubicBezTo>
                  <a:lnTo>
                    <a:pt x="4428" y="5171"/>
                  </a:lnTo>
                  <a:cubicBezTo>
                    <a:pt x="4472" y="5135"/>
                    <a:pt x="4525" y="5118"/>
                    <a:pt x="4578" y="5118"/>
                  </a:cubicBezTo>
                  <a:cubicBezTo>
                    <a:pt x="4657" y="5118"/>
                    <a:pt x="4736" y="5157"/>
                    <a:pt x="4783" y="5231"/>
                  </a:cubicBezTo>
                  <a:cubicBezTo>
                    <a:pt x="4848" y="5336"/>
                    <a:pt x="4818" y="5473"/>
                    <a:pt x="4722" y="5552"/>
                  </a:cubicBezTo>
                  <a:lnTo>
                    <a:pt x="4442" y="5781"/>
                  </a:lnTo>
                  <a:cubicBezTo>
                    <a:pt x="4373" y="5836"/>
                    <a:pt x="4354" y="5936"/>
                    <a:pt x="4402" y="6017"/>
                  </a:cubicBezTo>
                  <a:cubicBezTo>
                    <a:pt x="4437" y="6071"/>
                    <a:pt x="4500" y="6101"/>
                    <a:pt x="4564" y="6101"/>
                  </a:cubicBezTo>
                  <a:lnTo>
                    <a:pt x="7156" y="6101"/>
                  </a:lnTo>
                  <a:cubicBezTo>
                    <a:pt x="7272" y="6101"/>
                    <a:pt x="7379" y="6179"/>
                    <a:pt x="7403" y="6292"/>
                  </a:cubicBezTo>
                  <a:cubicBezTo>
                    <a:pt x="7439" y="6452"/>
                    <a:pt x="7317" y="6594"/>
                    <a:pt x="7164" y="6594"/>
                  </a:cubicBezTo>
                  <a:lnTo>
                    <a:pt x="4579" y="6594"/>
                  </a:lnTo>
                  <a:lnTo>
                    <a:pt x="4579" y="6591"/>
                  </a:lnTo>
                  <a:cubicBezTo>
                    <a:pt x="4501" y="6606"/>
                    <a:pt x="4432" y="6657"/>
                    <a:pt x="4406" y="6731"/>
                  </a:cubicBezTo>
                  <a:cubicBezTo>
                    <a:pt x="4379" y="6805"/>
                    <a:pt x="4402" y="6887"/>
                    <a:pt x="4464" y="6936"/>
                  </a:cubicBezTo>
                  <a:lnTo>
                    <a:pt x="4731" y="7149"/>
                  </a:lnTo>
                  <a:cubicBezTo>
                    <a:pt x="4837" y="7233"/>
                    <a:pt x="4855" y="7389"/>
                    <a:pt x="4771" y="7494"/>
                  </a:cubicBezTo>
                  <a:cubicBezTo>
                    <a:pt x="4724" y="7553"/>
                    <a:pt x="4654" y="7588"/>
                    <a:pt x="4578" y="7588"/>
                  </a:cubicBezTo>
                  <a:cubicBezTo>
                    <a:pt x="4522" y="7588"/>
                    <a:pt x="4469" y="7569"/>
                    <a:pt x="4424" y="7533"/>
                  </a:cubicBezTo>
                  <a:lnTo>
                    <a:pt x="3193" y="6554"/>
                  </a:lnTo>
                  <a:cubicBezTo>
                    <a:pt x="3134" y="6509"/>
                    <a:pt x="3100" y="6438"/>
                    <a:pt x="3100" y="6363"/>
                  </a:cubicBezTo>
                  <a:cubicBezTo>
                    <a:pt x="3100" y="6289"/>
                    <a:pt x="3133" y="6219"/>
                    <a:pt x="3191" y="6171"/>
                  </a:cubicBezTo>
                  <a:lnTo>
                    <a:pt x="3447" y="5961"/>
                  </a:lnTo>
                  <a:cubicBezTo>
                    <a:pt x="3526" y="5897"/>
                    <a:pt x="3537" y="5781"/>
                    <a:pt x="3473" y="5702"/>
                  </a:cubicBezTo>
                  <a:cubicBezTo>
                    <a:pt x="3437" y="5658"/>
                    <a:pt x="3383" y="5635"/>
                    <a:pt x="3330" y="5635"/>
                  </a:cubicBezTo>
                  <a:cubicBezTo>
                    <a:pt x="3289" y="5635"/>
                    <a:pt x="3248" y="5648"/>
                    <a:pt x="3214" y="5676"/>
                  </a:cubicBezTo>
                  <a:lnTo>
                    <a:pt x="2956" y="5886"/>
                  </a:lnTo>
                  <a:cubicBezTo>
                    <a:pt x="2810" y="6003"/>
                    <a:pt x="2728" y="6179"/>
                    <a:pt x="2730" y="6365"/>
                  </a:cubicBezTo>
                  <a:cubicBezTo>
                    <a:pt x="2731" y="6553"/>
                    <a:pt x="2815" y="6726"/>
                    <a:pt x="2961" y="6842"/>
                  </a:cubicBezTo>
                  <a:lnTo>
                    <a:pt x="4193" y="7821"/>
                  </a:lnTo>
                  <a:cubicBezTo>
                    <a:pt x="4302" y="7908"/>
                    <a:pt x="4437" y="7955"/>
                    <a:pt x="4575" y="7955"/>
                  </a:cubicBezTo>
                  <a:cubicBezTo>
                    <a:pt x="4764" y="7955"/>
                    <a:pt x="4940" y="7870"/>
                    <a:pt x="5056" y="7724"/>
                  </a:cubicBezTo>
                  <a:cubicBezTo>
                    <a:pt x="5233" y="7502"/>
                    <a:pt x="5230" y="7195"/>
                    <a:pt x="5070" y="6985"/>
                  </a:cubicBezTo>
                  <a:lnTo>
                    <a:pt x="5661" y="6985"/>
                  </a:lnTo>
                  <a:lnTo>
                    <a:pt x="5661" y="8525"/>
                  </a:lnTo>
                  <a:lnTo>
                    <a:pt x="353" y="8525"/>
                  </a:lnTo>
                  <a:lnTo>
                    <a:pt x="353" y="804"/>
                  </a:lnTo>
                  <a:cubicBezTo>
                    <a:pt x="353" y="562"/>
                    <a:pt x="550" y="366"/>
                    <a:pt x="792" y="366"/>
                  </a:cubicBezTo>
                  <a:close/>
                  <a:moveTo>
                    <a:pt x="5663" y="8884"/>
                  </a:moveTo>
                  <a:lnTo>
                    <a:pt x="5663" y="9789"/>
                  </a:lnTo>
                  <a:cubicBezTo>
                    <a:pt x="5664" y="10031"/>
                    <a:pt x="5469" y="10228"/>
                    <a:pt x="5227" y="10228"/>
                  </a:cubicBezTo>
                  <a:lnTo>
                    <a:pt x="794" y="10228"/>
                  </a:lnTo>
                  <a:cubicBezTo>
                    <a:pt x="552" y="10228"/>
                    <a:pt x="357" y="10031"/>
                    <a:pt x="357" y="9789"/>
                  </a:cubicBezTo>
                  <a:lnTo>
                    <a:pt x="357" y="8884"/>
                  </a:lnTo>
                  <a:close/>
                  <a:moveTo>
                    <a:pt x="12218" y="10293"/>
                  </a:moveTo>
                  <a:lnTo>
                    <a:pt x="12218" y="11198"/>
                  </a:lnTo>
                  <a:cubicBezTo>
                    <a:pt x="12218" y="11440"/>
                    <a:pt x="12022" y="11637"/>
                    <a:pt x="11780" y="11637"/>
                  </a:cubicBezTo>
                  <a:lnTo>
                    <a:pt x="7349" y="11637"/>
                  </a:lnTo>
                  <a:cubicBezTo>
                    <a:pt x="7107" y="11637"/>
                    <a:pt x="6910" y="11440"/>
                    <a:pt x="6910" y="11198"/>
                  </a:cubicBezTo>
                  <a:lnTo>
                    <a:pt x="6910" y="10293"/>
                  </a:lnTo>
                  <a:close/>
                  <a:moveTo>
                    <a:pt x="807" y="1"/>
                  </a:moveTo>
                  <a:cubicBezTo>
                    <a:pt x="362" y="1"/>
                    <a:pt x="0" y="362"/>
                    <a:pt x="0" y="807"/>
                  </a:cubicBezTo>
                  <a:lnTo>
                    <a:pt x="0" y="9776"/>
                  </a:lnTo>
                  <a:cubicBezTo>
                    <a:pt x="0" y="10221"/>
                    <a:pt x="362" y="10582"/>
                    <a:pt x="807" y="10582"/>
                  </a:cubicBezTo>
                  <a:lnTo>
                    <a:pt x="5254" y="10582"/>
                  </a:lnTo>
                  <a:cubicBezTo>
                    <a:pt x="5699" y="10582"/>
                    <a:pt x="6060" y="10221"/>
                    <a:pt x="6060" y="9776"/>
                  </a:cubicBezTo>
                  <a:lnTo>
                    <a:pt x="6060" y="6978"/>
                  </a:lnTo>
                  <a:lnTo>
                    <a:pt x="6518" y="6978"/>
                  </a:lnTo>
                  <a:lnTo>
                    <a:pt x="6518" y="11218"/>
                  </a:lnTo>
                  <a:cubicBezTo>
                    <a:pt x="6518" y="11663"/>
                    <a:pt x="6879" y="12024"/>
                    <a:pt x="7325" y="12024"/>
                  </a:cubicBezTo>
                  <a:lnTo>
                    <a:pt x="11773" y="12024"/>
                  </a:lnTo>
                  <a:cubicBezTo>
                    <a:pt x="12218" y="12024"/>
                    <a:pt x="12579" y="11663"/>
                    <a:pt x="12579" y="11218"/>
                  </a:cubicBezTo>
                  <a:lnTo>
                    <a:pt x="12579" y="2248"/>
                  </a:lnTo>
                  <a:cubicBezTo>
                    <a:pt x="12579" y="1808"/>
                    <a:pt x="12216" y="1447"/>
                    <a:pt x="11771" y="1447"/>
                  </a:cubicBezTo>
                  <a:lnTo>
                    <a:pt x="11318" y="1447"/>
                  </a:lnTo>
                  <a:cubicBezTo>
                    <a:pt x="11223" y="1447"/>
                    <a:pt x="11137" y="1516"/>
                    <a:pt x="11130" y="1610"/>
                  </a:cubicBezTo>
                  <a:cubicBezTo>
                    <a:pt x="11120" y="1718"/>
                    <a:pt x="11204" y="1807"/>
                    <a:pt x="11309" y="1807"/>
                  </a:cubicBezTo>
                  <a:lnTo>
                    <a:pt x="11780" y="1807"/>
                  </a:lnTo>
                  <a:cubicBezTo>
                    <a:pt x="12022" y="1807"/>
                    <a:pt x="12219" y="2003"/>
                    <a:pt x="12219" y="2246"/>
                  </a:cubicBezTo>
                  <a:lnTo>
                    <a:pt x="12219" y="9966"/>
                  </a:lnTo>
                  <a:lnTo>
                    <a:pt x="6911" y="9966"/>
                  </a:lnTo>
                  <a:lnTo>
                    <a:pt x="6911" y="6952"/>
                  </a:lnTo>
                  <a:lnTo>
                    <a:pt x="7170" y="6952"/>
                  </a:lnTo>
                  <a:cubicBezTo>
                    <a:pt x="7497" y="6952"/>
                    <a:pt x="7779" y="6697"/>
                    <a:pt x="7791" y="6369"/>
                  </a:cubicBezTo>
                  <a:cubicBezTo>
                    <a:pt x="7803" y="6024"/>
                    <a:pt x="7527" y="5740"/>
                    <a:pt x="7185" y="5740"/>
                  </a:cubicBezTo>
                  <a:lnTo>
                    <a:pt x="6910" y="5740"/>
                  </a:lnTo>
                  <a:lnTo>
                    <a:pt x="6910" y="4593"/>
                  </a:lnTo>
                  <a:lnTo>
                    <a:pt x="7513" y="4593"/>
                  </a:lnTo>
                  <a:cubicBezTo>
                    <a:pt x="7428" y="4708"/>
                    <a:pt x="7385" y="4852"/>
                    <a:pt x="7397" y="5004"/>
                  </a:cubicBezTo>
                  <a:cubicBezTo>
                    <a:pt x="7402" y="5075"/>
                    <a:pt x="7421" y="5145"/>
                    <a:pt x="7452" y="5210"/>
                  </a:cubicBezTo>
                  <a:cubicBezTo>
                    <a:pt x="7557" y="5429"/>
                    <a:pt x="7770" y="5559"/>
                    <a:pt x="8002" y="5559"/>
                  </a:cubicBezTo>
                  <a:cubicBezTo>
                    <a:pt x="8138" y="5559"/>
                    <a:pt x="8271" y="5512"/>
                    <a:pt x="8379" y="5427"/>
                  </a:cubicBezTo>
                  <a:lnTo>
                    <a:pt x="9594" y="4461"/>
                  </a:lnTo>
                  <a:cubicBezTo>
                    <a:pt x="9738" y="4346"/>
                    <a:pt x="9821" y="4174"/>
                    <a:pt x="9822" y="3990"/>
                  </a:cubicBezTo>
                  <a:cubicBezTo>
                    <a:pt x="9825" y="3805"/>
                    <a:pt x="9743" y="3632"/>
                    <a:pt x="9600" y="3516"/>
                  </a:cubicBezTo>
                  <a:lnTo>
                    <a:pt x="8386" y="2525"/>
                  </a:lnTo>
                  <a:cubicBezTo>
                    <a:pt x="8273" y="2433"/>
                    <a:pt x="8137" y="2388"/>
                    <a:pt x="8002" y="2388"/>
                  </a:cubicBezTo>
                  <a:cubicBezTo>
                    <a:pt x="7826" y="2388"/>
                    <a:pt x="7652" y="2464"/>
                    <a:pt x="7533" y="2611"/>
                  </a:cubicBezTo>
                  <a:cubicBezTo>
                    <a:pt x="7431" y="2736"/>
                    <a:pt x="7384" y="2893"/>
                    <a:pt x="7400" y="3055"/>
                  </a:cubicBezTo>
                  <a:cubicBezTo>
                    <a:pt x="7411" y="3175"/>
                    <a:pt x="7459" y="3286"/>
                    <a:pt x="7534" y="3378"/>
                  </a:cubicBezTo>
                  <a:lnTo>
                    <a:pt x="6911" y="3378"/>
                  </a:lnTo>
                  <a:lnTo>
                    <a:pt x="6911" y="1996"/>
                  </a:lnTo>
                  <a:cubicBezTo>
                    <a:pt x="6911" y="1891"/>
                    <a:pt x="6997" y="1804"/>
                    <a:pt x="7103" y="1804"/>
                  </a:cubicBezTo>
                  <a:lnTo>
                    <a:pt x="10469" y="1804"/>
                  </a:lnTo>
                  <a:cubicBezTo>
                    <a:pt x="10492" y="1804"/>
                    <a:pt x="10514" y="1795"/>
                    <a:pt x="10529" y="1777"/>
                  </a:cubicBezTo>
                  <a:cubicBezTo>
                    <a:pt x="10670" y="1623"/>
                    <a:pt x="10564" y="1443"/>
                    <a:pt x="10414" y="1443"/>
                  </a:cubicBezTo>
                  <a:lnTo>
                    <a:pt x="7325" y="1443"/>
                  </a:lnTo>
                  <a:cubicBezTo>
                    <a:pt x="6879" y="1443"/>
                    <a:pt x="6518" y="1804"/>
                    <a:pt x="6518" y="2249"/>
                  </a:cubicBezTo>
                  <a:lnTo>
                    <a:pt x="6518" y="3375"/>
                  </a:lnTo>
                  <a:lnTo>
                    <a:pt x="6060" y="3375"/>
                  </a:lnTo>
                  <a:lnTo>
                    <a:pt x="6060" y="807"/>
                  </a:lnTo>
                  <a:cubicBezTo>
                    <a:pt x="6060" y="362"/>
                    <a:pt x="5699" y="1"/>
                    <a:pt x="52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2509;p65">
              <a:extLst>
                <a:ext uri="{FF2B5EF4-FFF2-40B4-BE49-F238E27FC236}">
                  <a16:creationId xmlns:a16="http://schemas.microsoft.com/office/drawing/2014/main" id="{1B4131F9-78DD-FB82-FF8A-0D4F067614FF}"/>
                </a:ext>
              </a:extLst>
            </p:cNvPr>
            <p:cNvSpPr/>
            <p:nvPr/>
          </p:nvSpPr>
          <p:spPr>
            <a:xfrm>
              <a:off x="6681646" y="3953456"/>
              <a:ext cx="18677" cy="18715"/>
            </a:xfrm>
            <a:custGeom>
              <a:avLst/>
              <a:gdLst/>
              <a:ahLst/>
              <a:cxnLst/>
              <a:rect l="l" t="t" r="r" b="b"/>
              <a:pathLst>
                <a:path w="493" h="494" extrusionOk="0">
                  <a:moveTo>
                    <a:pt x="246" y="1"/>
                  </a:moveTo>
                  <a:cubicBezTo>
                    <a:pt x="110" y="1"/>
                    <a:pt x="0" y="111"/>
                    <a:pt x="0" y="247"/>
                  </a:cubicBezTo>
                  <a:cubicBezTo>
                    <a:pt x="0" y="383"/>
                    <a:pt x="110" y="493"/>
                    <a:pt x="246" y="493"/>
                  </a:cubicBezTo>
                  <a:cubicBezTo>
                    <a:pt x="383" y="493"/>
                    <a:pt x="493" y="383"/>
                    <a:pt x="493" y="247"/>
                  </a:cubicBezTo>
                  <a:cubicBezTo>
                    <a:pt x="493" y="111"/>
                    <a:pt x="383" y="1"/>
                    <a:pt x="2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2510;p65">
              <a:extLst>
                <a:ext uri="{FF2B5EF4-FFF2-40B4-BE49-F238E27FC236}">
                  <a16:creationId xmlns:a16="http://schemas.microsoft.com/office/drawing/2014/main" id="{A2CCAC8A-B339-C639-DE35-DE4F9B933F60}"/>
                </a:ext>
              </a:extLst>
            </p:cNvPr>
            <p:cNvSpPr/>
            <p:nvPr/>
          </p:nvSpPr>
          <p:spPr>
            <a:xfrm>
              <a:off x="6717334" y="3953456"/>
              <a:ext cx="18715" cy="18715"/>
            </a:xfrm>
            <a:custGeom>
              <a:avLst/>
              <a:gdLst/>
              <a:ahLst/>
              <a:cxnLst/>
              <a:rect l="l" t="t" r="r" b="b"/>
              <a:pathLst>
                <a:path w="494" h="494" extrusionOk="0">
                  <a:moveTo>
                    <a:pt x="247" y="1"/>
                  </a:moveTo>
                  <a:cubicBezTo>
                    <a:pt x="111" y="1"/>
                    <a:pt x="1" y="111"/>
                    <a:pt x="1" y="247"/>
                  </a:cubicBezTo>
                  <a:cubicBezTo>
                    <a:pt x="1" y="383"/>
                    <a:pt x="111" y="493"/>
                    <a:pt x="247" y="493"/>
                  </a:cubicBezTo>
                  <a:cubicBezTo>
                    <a:pt x="383" y="493"/>
                    <a:pt x="493" y="383"/>
                    <a:pt x="493" y="247"/>
                  </a:cubicBezTo>
                  <a:cubicBezTo>
                    <a:pt x="493" y="111"/>
                    <a:pt x="383" y="1"/>
                    <a:pt x="2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2511;p65">
              <a:extLst>
                <a:ext uri="{FF2B5EF4-FFF2-40B4-BE49-F238E27FC236}">
                  <a16:creationId xmlns:a16="http://schemas.microsoft.com/office/drawing/2014/main" id="{C7B047E1-0C13-DCEC-887C-0346F688044E}"/>
                </a:ext>
              </a:extLst>
            </p:cNvPr>
            <p:cNvSpPr/>
            <p:nvPr/>
          </p:nvSpPr>
          <p:spPr>
            <a:xfrm>
              <a:off x="6753059" y="3953456"/>
              <a:ext cx="18677" cy="18715"/>
            </a:xfrm>
            <a:custGeom>
              <a:avLst/>
              <a:gdLst/>
              <a:ahLst/>
              <a:cxnLst/>
              <a:rect l="l" t="t" r="r" b="b"/>
              <a:pathLst>
                <a:path w="493" h="494" extrusionOk="0">
                  <a:moveTo>
                    <a:pt x="247" y="1"/>
                  </a:moveTo>
                  <a:cubicBezTo>
                    <a:pt x="112" y="1"/>
                    <a:pt x="1" y="111"/>
                    <a:pt x="1" y="247"/>
                  </a:cubicBezTo>
                  <a:cubicBezTo>
                    <a:pt x="1" y="383"/>
                    <a:pt x="111" y="493"/>
                    <a:pt x="247" y="493"/>
                  </a:cubicBezTo>
                  <a:cubicBezTo>
                    <a:pt x="383" y="493"/>
                    <a:pt x="493" y="383"/>
                    <a:pt x="493" y="247"/>
                  </a:cubicBezTo>
                  <a:cubicBezTo>
                    <a:pt x="493" y="111"/>
                    <a:pt x="383" y="1"/>
                    <a:pt x="2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36" name="Google Shape;2749;p65">
            <a:extLst>
              <a:ext uri="{FF2B5EF4-FFF2-40B4-BE49-F238E27FC236}">
                <a16:creationId xmlns:a16="http://schemas.microsoft.com/office/drawing/2014/main" id="{6D7DD9F9-D29D-FEF7-BB0B-B65A8EBC6232}"/>
              </a:ext>
            </a:extLst>
          </p:cNvPr>
          <p:cNvGrpSpPr/>
          <p:nvPr/>
        </p:nvGrpSpPr>
        <p:grpSpPr>
          <a:xfrm>
            <a:off x="6344024" y="3043870"/>
            <a:ext cx="449615" cy="398029"/>
            <a:chOff x="6364814" y="2213170"/>
            <a:chExt cx="476745" cy="422039"/>
          </a:xfrm>
        </p:grpSpPr>
        <p:sp>
          <p:nvSpPr>
            <p:cNvPr id="1737" name="Google Shape;2750;p65">
              <a:extLst>
                <a:ext uri="{FF2B5EF4-FFF2-40B4-BE49-F238E27FC236}">
                  <a16:creationId xmlns:a16="http://schemas.microsoft.com/office/drawing/2014/main" id="{4AD85739-54EF-4DBD-E5DA-D87AB8D75091}"/>
                </a:ext>
              </a:extLst>
            </p:cNvPr>
            <p:cNvSpPr/>
            <p:nvPr/>
          </p:nvSpPr>
          <p:spPr>
            <a:xfrm>
              <a:off x="6398380" y="2574404"/>
              <a:ext cx="185106" cy="13639"/>
            </a:xfrm>
            <a:custGeom>
              <a:avLst/>
              <a:gdLst/>
              <a:ahLst/>
              <a:cxnLst/>
              <a:rect l="l" t="t" r="r" b="b"/>
              <a:pathLst>
                <a:path w="4886" h="360" extrusionOk="0">
                  <a:moveTo>
                    <a:pt x="201" y="0"/>
                  </a:moveTo>
                  <a:cubicBezTo>
                    <a:pt x="105" y="0"/>
                    <a:pt x="20" y="69"/>
                    <a:pt x="11" y="164"/>
                  </a:cubicBezTo>
                  <a:cubicBezTo>
                    <a:pt x="0" y="269"/>
                    <a:pt x="87" y="359"/>
                    <a:pt x="194" y="359"/>
                  </a:cubicBezTo>
                  <a:lnTo>
                    <a:pt x="4686" y="359"/>
                  </a:lnTo>
                  <a:cubicBezTo>
                    <a:pt x="4781" y="359"/>
                    <a:pt x="4867" y="290"/>
                    <a:pt x="4876" y="196"/>
                  </a:cubicBezTo>
                  <a:cubicBezTo>
                    <a:pt x="4885" y="88"/>
                    <a:pt x="4800" y="0"/>
                    <a:pt x="46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2751;p65">
              <a:extLst>
                <a:ext uri="{FF2B5EF4-FFF2-40B4-BE49-F238E27FC236}">
                  <a16:creationId xmlns:a16="http://schemas.microsoft.com/office/drawing/2014/main" id="{B6577FCD-661D-87B0-9392-D56388BE4BC6}"/>
                </a:ext>
              </a:extLst>
            </p:cNvPr>
            <p:cNvSpPr/>
            <p:nvPr/>
          </p:nvSpPr>
          <p:spPr>
            <a:xfrm>
              <a:off x="6398380" y="2482457"/>
              <a:ext cx="185523" cy="13714"/>
            </a:xfrm>
            <a:custGeom>
              <a:avLst/>
              <a:gdLst/>
              <a:ahLst/>
              <a:cxnLst/>
              <a:rect l="l" t="t" r="r" b="b"/>
              <a:pathLst>
                <a:path w="4897" h="362" extrusionOk="0">
                  <a:moveTo>
                    <a:pt x="201" y="0"/>
                  </a:moveTo>
                  <a:cubicBezTo>
                    <a:pt x="105" y="0"/>
                    <a:pt x="20" y="71"/>
                    <a:pt x="11" y="165"/>
                  </a:cubicBezTo>
                  <a:cubicBezTo>
                    <a:pt x="0" y="273"/>
                    <a:pt x="87" y="362"/>
                    <a:pt x="194" y="362"/>
                  </a:cubicBezTo>
                  <a:lnTo>
                    <a:pt x="4687" y="362"/>
                  </a:lnTo>
                  <a:cubicBezTo>
                    <a:pt x="4775" y="362"/>
                    <a:pt x="4855" y="304"/>
                    <a:pt x="4874" y="218"/>
                  </a:cubicBezTo>
                  <a:cubicBezTo>
                    <a:pt x="4897" y="103"/>
                    <a:pt x="4807" y="0"/>
                    <a:pt x="46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2752;p65">
              <a:extLst>
                <a:ext uri="{FF2B5EF4-FFF2-40B4-BE49-F238E27FC236}">
                  <a16:creationId xmlns:a16="http://schemas.microsoft.com/office/drawing/2014/main" id="{A7FDBEC4-33FC-B377-1238-392331EFF52D}"/>
                </a:ext>
              </a:extLst>
            </p:cNvPr>
            <p:cNvSpPr/>
            <p:nvPr/>
          </p:nvSpPr>
          <p:spPr>
            <a:xfrm>
              <a:off x="6512224" y="2513523"/>
              <a:ext cx="75543" cy="13714"/>
            </a:xfrm>
            <a:custGeom>
              <a:avLst/>
              <a:gdLst/>
              <a:ahLst/>
              <a:cxnLst/>
              <a:rect l="l" t="t" r="r" b="b"/>
              <a:pathLst>
                <a:path w="1994" h="362" extrusionOk="0">
                  <a:moveTo>
                    <a:pt x="189" y="1"/>
                  </a:moveTo>
                  <a:cubicBezTo>
                    <a:pt x="84" y="1"/>
                    <a:pt x="0" y="90"/>
                    <a:pt x="10" y="196"/>
                  </a:cubicBezTo>
                  <a:cubicBezTo>
                    <a:pt x="17" y="291"/>
                    <a:pt x="104" y="362"/>
                    <a:pt x="198" y="362"/>
                  </a:cubicBezTo>
                  <a:lnTo>
                    <a:pt x="1795" y="362"/>
                  </a:lnTo>
                  <a:cubicBezTo>
                    <a:pt x="1891" y="362"/>
                    <a:pt x="1975" y="293"/>
                    <a:pt x="1984" y="196"/>
                  </a:cubicBezTo>
                  <a:cubicBezTo>
                    <a:pt x="1993" y="90"/>
                    <a:pt x="1908" y="1"/>
                    <a:pt x="1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2753;p65">
              <a:extLst>
                <a:ext uri="{FF2B5EF4-FFF2-40B4-BE49-F238E27FC236}">
                  <a16:creationId xmlns:a16="http://schemas.microsoft.com/office/drawing/2014/main" id="{A9686AFD-F3E5-0756-D98A-1764EF6A9D38}"/>
                </a:ext>
              </a:extLst>
            </p:cNvPr>
            <p:cNvSpPr/>
            <p:nvPr/>
          </p:nvSpPr>
          <p:spPr>
            <a:xfrm>
              <a:off x="6399478" y="2513523"/>
              <a:ext cx="94637" cy="13714"/>
            </a:xfrm>
            <a:custGeom>
              <a:avLst/>
              <a:gdLst/>
              <a:ahLst/>
              <a:cxnLst/>
              <a:rect l="l" t="t" r="r" b="b"/>
              <a:pathLst>
                <a:path w="2498" h="362" extrusionOk="0">
                  <a:moveTo>
                    <a:pt x="199" y="1"/>
                  </a:moveTo>
                  <a:cubicBezTo>
                    <a:pt x="102" y="1"/>
                    <a:pt x="17" y="70"/>
                    <a:pt x="10" y="164"/>
                  </a:cubicBezTo>
                  <a:cubicBezTo>
                    <a:pt x="1" y="272"/>
                    <a:pt x="84" y="362"/>
                    <a:pt x="189" y="362"/>
                  </a:cubicBezTo>
                  <a:lnTo>
                    <a:pt x="2300" y="362"/>
                  </a:lnTo>
                  <a:cubicBezTo>
                    <a:pt x="2395" y="362"/>
                    <a:pt x="2480" y="293"/>
                    <a:pt x="2488" y="196"/>
                  </a:cubicBezTo>
                  <a:cubicBezTo>
                    <a:pt x="2498" y="90"/>
                    <a:pt x="2414" y="1"/>
                    <a:pt x="23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2754;p65">
              <a:extLst>
                <a:ext uri="{FF2B5EF4-FFF2-40B4-BE49-F238E27FC236}">
                  <a16:creationId xmlns:a16="http://schemas.microsoft.com/office/drawing/2014/main" id="{89CEA675-BD34-16F4-A982-740903A324C5}"/>
                </a:ext>
              </a:extLst>
            </p:cNvPr>
            <p:cNvSpPr/>
            <p:nvPr/>
          </p:nvSpPr>
          <p:spPr>
            <a:xfrm>
              <a:off x="6398380" y="2543338"/>
              <a:ext cx="185106" cy="13676"/>
            </a:xfrm>
            <a:custGeom>
              <a:avLst/>
              <a:gdLst/>
              <a:ahLst/>
              <a:cxnLst/>
              <a:rect l="l" t="t" r="r" b="b"/>
              <a:pathLst>
                <a:path w="4886" h="361" extrusionOk="0">
                  <a:moveTo>
                    <a:pt x="201" y="0"/>
                  </a:moveTo>
                  <a:cubicBezTo>
                    <a:pt x="105" y="0"/>
                    <a:pt x="20" y="69"/>
                    <a:pt x="11" y="163"/>
                  </a:cubicBezTo>
                  <a:cubicBezTo>
                    <a:pt x="0" y="271"/>
                    <a:pt x="87" y="360"/>
                    <a:pt x="194" y="360"/>
                  </a:cubicBezTo>
                  <a:lnTo>
                    <a:pt x="4686" y="360"/>
                  </a:lnTo>
                  <a:cubicBezTo>
                    <a:pt x="4781" y="360"/>
                    <a:pt x="4867" y="291"/>
                    <a:pt x="4876" y="196"/>
                  </a:cubicBezTo>
                  <a:cubicBezTo>
                    <a:pt x="4885" y="89"/>
                    <a:pt x="4800" y="0"/>
                    <a:pt x="46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2755;p65">
              <a:extLst>
                <a:ext uri="{FF2B5EF4-FFF2-40B4-BE49-F238E27FC236}">
                  <a16:creationId xmlns:a16="http://schemas.microsoft.com/office/drawing/2014/main" id="{F9001D35-9A41-6246-4372-10F96EFCA2AD}"/>
                </a:ext>
              </a:extLst>
            </p:cNvPr>
            <p:cNvSpPr/>
            <p:nvPr/>
          </p:nvSpPr>
          <p:spPr>
            <a:xfrm>
              <a:off x="6616787" y="2482533"/>
              <a:ext cx="190675" cy="13639"/>
            </a:xfrm>
            <a:custGeom>
              <a:avLst/>
              <a:gdLst/>
              <a:ahLst/>
              <a:cxnLst/>
              <a:rect l="l" t="t" r="r" b="b"/>
              <a:pathLst>
                <a:path w="5033" h="360" extrusionOk="0">
                  <a:moveTo>
                    <a:pt x="210" y="1"/>
                  </a:moveTo>
                  <a:cubicBezTo>
                    <a:pt x="124" y="1"/>
                    <a:pt x="42" y="58"/>
                    <a:pt x="25" y="144"/>
                  </a:cubicBezTo>
                  <a:cubicBezTo>
                    <a:pt x="1" y="259"/>
                    <a:pt x="92" y="360"/>
                    <a:pt x="205" y="360"/>
                  </a:cubicBezTo>
                  <a:lnTo>
                    <a:pt x="4833" y="360"/>
                  </a:lnTo>
                  <a:cubicBezTo>
                    <a:pt x="4929" y="360"/>
                    <a:pt x="5014" y="291"/>
                    <a:pt x="5023" y="196"/>
                  </a:cubicBezTo>
                  <a:cubicBezTo>
                    <a:pt x="5032" y="90"/>
                    <a:pt x="4947" y="1"/>
                    <a:pt x="48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2756;p65">
              <a:extLst>
                <a:ext uri="{FF2B5EF4-FFF2-40B4-BE49-F238E27FC236}">
                  <a16:creationId xmlns:a16="http://schemas.microsoft.com/office/drawing/2014/main" id="{6719242C-4461-CDE4-7A1E-7BB1441A08FF}"/>
                </a:ext>
              </a:extLst>
            </p:cNvPr>
            <p:cNvSpPr/>
            <p:nvPr/>
          </p:nvSpPr>
          <p:spPr>
            <a:xfrm>
              <a:off x="6616787" y="2513523"/>
              <a:ext cx="190675" cy="13676"/>
            </a:xfrm>
            <a:custGeom>
              <a:avLst/>
              <a:gdLst/>
              <a:ahLst/>
              <a:cxnLst/>
              <a:rect l="l" t="t" r="r" b="b"/>
              <a:pathLst>
                <a:path w="5033" h="361" extrusionOk="0">
                  <a:moveTo>
                    <a:pt x="210" y="1"/>
                  </a:moveTo>
                  <a:cubicBezTo>
                    <a:pt x="124" y="1"/>
                    <a:pt x="42" y="58"/>
                    <a:pt x="25" y="144"/>
                  </a:cubicBezTo>
                  <a:cubicBezTo>
                    <a:pt x="1" y="259"/>
                    <a:pt x="92" y="361"/>
                    <a:pt x="205" y="361"/>
                  </a:cubicBezTo>
                  <a:lnTo>
                    <a:pt x="4833" y="361"/>
                  </a:lnTo>
                  <a:cubicBezTo>
                    <a:pt x="4929" y="361"/>
                    <a:pt x="5014" y="291"/>
                    <a:pt x="5023" y="195"/>
                  </a:cubicBezTo>
                  <a:cubicBezTo>
                    <a:pt x="5032" y="91"/>
                    <a:pt x="4947" y="1"/>
                    <a:pt x="48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2757;p65">
              <a:extLst>
                <a:ext uri="{FF2B5EF4-FFF2-40B4-BE49-F238E27FC236}">
                  <a16:creationId xmlns:a16="http://schemas.microsoft.com/office/drawing/2014/main" id="{3A1AB057-42BC-D9DA-84CE-D22F65BDE938}"/>
                </a:ext>
              </a:extLst>
            </p:cNvPr>
            <p:cNvSpPr/>
            <p:nvPr/>
          </p:nvSpPr>
          <p:spPr>
            <a:xfrm>
              <a:off x="6616787" y="2543338"/>
              <a:ext cx="191054" cy="13676"/>
            </a:xfrm>
            <a:custGeom>
              <a:avLst/>
              <a:gdLst/>
              <a:ahLst/>
              <a:cxnLst/>
              <a:rect l="l" t="t" r="r" b="b"/>
              <a:pathLst>
                <a:path w="5043" h="361" extrusionOk="0">
                  <a:moveTo>
                    <a:pt x="210" y="0"/>
                  </a:moveTo>
                  <a:cubicBezTo>
                    <a:pt x="124" y="0"/>
                    <a:pt x="42" y="58"/>
                    <a:pt x="25" y="144"/>
                  </a:cubicBezTo>
                  <a:cubicBezTo>
                    <a:pt x="1" y="259"/>
                    <a:pt x="92" y="360"/>
                    <a:pt x="205" y="360"/>
                  </a:cubicBezTo>
                  <a:lnTo>
                    <a:pt x="4833" y="360"/>
                  </a:lnTo>
                  <a:cubicBezTo>
                    <a:pt x="4921" y="360"/>
                    <a:pt x="5002" y="303"/>
                    <a:pt x="5020" y="216"/>
                  </a:cubicBezTo>
                  <a:cubicBezTo>
                    <a:pt x="5043" y="101"/>
                    <a:pt x="4953" y="0"/>
                    <a:pt x="48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2758;p65">
              <a:extLst>
                <a:ext uri="{FF2B5EF4-FFF2-40B4-BE49-F238E27FC236}">
                  <a16:creationId xmlns:a16="http://schemas.microsoft.com/office/drawing/2014/main" id="{7245175D-0702-FD8C-4E92-6DAA8F957988}"/>
                </a:ext>
              </a:extLst>
            </p:cNvPr>
            <p:cNvSpPr/>
            <p:nvPr/>
          </p:nvSpPr>
          <p:spPr>
            <a:xfrm>
              <a:off x="6684866" y="2574404"/>
              <a:ext cx="121194" cy="13639"/>
            </a:xfrm>
            <a:custGeom>
              <a:avLst/>
              <a:gdLst/>
              <a:ahLst/>
              <a:cxnLst/>
              <a:rect l="l" t="t" r="r" b="b"/>
              <a:pathLst>
                <a:path w="3199" h="360" extrusionOk="0">
                  <a:moveTo>
                    <a:pt x="198" y="0"/>
                  </a:moveTo>
                  <a:cubicBezTo>
                    <a:pt x="103" y="0"/>
                    <a:pt x="18" y="69"/>
                    <a:pt x="10" y="164"/>
                  </a:cubicBezTo>
                  <a:cubicBezTo>
                    <a:pt x="0" y="270"/>
                    <a:pt x="84" y="359"/>
                    <a:pt x="189" y="359"/>
                  </a:cubicBezTo>
                  <a:lnTo>
                    <a:pt x="3001" y="359"/>
                  </a:lnTo>
                  <a:cubicBezTo>
                    <a:pt x="3097" y="359"/>
                    <a:pt x="3182" y="290"/>
                    <a:pt x="3189" y="196"/>
                  </a:cubicBezTo>
                  <a:cubicBezTo>
                    <a:pt x="3199" y="89"/>
                    <a:pt x="3115" y="0"/>
                    <a:pt x="30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2759;p65">
              <a:extLst>
                <a:ext uri="{FF2B5EF4-FFF2-40B4-BE49-F238E27FC236}">
                  <a16:creationId xmlns:a16="http://schemas.microsoft.com/office/drawing/2014/main" id="{7D36BCC8-7A89-B728-29EF-E84422BC2E25}"/>
                </a:ext>
              </a:extLst>
            </p:cNvPr>
            <p:cNvSpPr/>
            <p:nvPr/>
          </p:nvSpPr>
          <p:spPr>
            <a:xfrm>
              <a:off x="6617810" y="2574404"/>
              <a:ext cx="48644" cy="13639"/>
            </a:xfrm>
            <a:custGeom>
              <a:avLst/>
              <a:gdLst/>
              <a:ahLst/>
              <a:cxnLst/>
              <a:rect l="l" t="t" r="r" b="b"/>
              <a:pathLst>
                <a:path w="1284" h="360" extrusionOk="0">
                  <a:moveTo>
                    <a:pt x="189" y="0"/>
                  </a:moveTo>
                  <a:cubicBezTo>
                    <a:pt x="84" y="0"/>
                    <a:pt x="0" y="88"/>
                    <a:pt x="10" y="196"/>
                  </a:cubicBezTo>
                  <a:cubicBezTo>
                    <a:pt x="18" y="290"/>
                    <a:pt x="104" y="359"/>
                    <a:pt x="198" y="359"/>
                  </a:cubicBezTo>
                  <a:lnTo>
                    <a:pt x="1085" y="359"/>
                  </a:lnTo>
                  <a:cubicBezTo>
                    <a:pt x="1182" y="359"/>
                    <a:pt x="1266" y="290"/>
                    <a:pt x="1274" y="196"/>
                  </a:cubicBezTo>
                  <a:cubicBezTo>
                    <a:pt x="1283" y="88"/>
                    <a:pt x="1199" y="0"/>
                    <a:pt x="10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2760;p65">
              <a:extLst>
                <a:ext uri="{FF2B5EF4-FFF2-40B4-BE49-F238E27FC236}">
                  <a16:creationId xmlns:a16="http://schemas.microsoft.com/office/drawing/2014/main" id="{2F2D47E5-379C-660E-A2B4-87D50C25A9C2}"/>
                </a:ext>
              </a:extLst>
            </p:cNvPr>
            <p:cNvSpPr/>
            <p:nvPr/>
          </p:nvSpPr>
          <p:spPr>
            <a:xfrm>
              <a:off x="6466421" y="2350655"/>
              <a:ext cx="85090" cy="78422"/>
            </a:xfrm>
            <a:custGeom>
              <a:avLst/>
              <a:gdLst/>
              <a:ahLst/>
              <a:cxnLst/>
              <a:rect l="l" t="t" r="r" b="b"/>
              <a:pathLst>
                <a:path w="2246" h="2070" extrusionOk="0">
                  <a:moveTo>
                    <a:pt x="202" y="1"/>
                  </a:moveTo>
                  <a:cubicBezTo>
                    <a:pt x="190" y="1"/>
                    <a:pt x="178" y="2"/>
                    <a:pt x="166" y="4"/>
                  </a:cubicBezTo>
                  <a:cubicBezTo>
                    <a:pt x="67" y="23"/>
                    <a:pt x="1" y="121"/>
                    <a:pt x="20" y="220"/>
                  </a:cubicBezTo>
                  <a:cubicBezTo>
                    <a:pt x="20" y="220"/>
                    <a:pt x="356" y="1914"/>
                    <a:pt x="360" y="1922"/>
                  </a:cubicBezTo>
                  <a:cubicBezTo>
                    <a:pt x="391" y="2011"/>
                    <a:pt x="475" y="2070"/>
                    <a:pt x="569" y="2070"/>
                  </a:cubicBezTo>
                  <a:lnTo>
                    <a:pt x="570" y="2070"/>
                  </a:lnTo>
                  <a:cubicBezTo>
                    <a:pt x="665" y="2070"/>
                    <a:pt x="749" y="2008"/>
                    <a:pt x="780" y="1919"/>
                  </a:cubicBezTo>
                  <a:cubicBezTo>
                    <a:pt x="781" y="1918"/>
                    <a:pt x="1122" y="811"/>
                    <a:pt x="1122" y="811"/>
                  </a:cubicBezTo>
                  <a:cubicBezTo>
                    <a:pt x="1122" y="811"/>
                    <a:pt x="1465" y="1919"/>
                    <a:pt x="1466" y="1922"/>
                  </a:cubicBezTo>
                  <a:cubicBezTo>
                    <a:pt x="1497" y="2011"/>
                    <a:pt x="1581" y="2070"/>
                    <a:pt x="1675" y="2070"/>
                  </a:cubicBezTo>
                  <a:lnTo>
                    <a:pt x="1676" y="2070"/>
                  </a:lnTo>
                  <a:cubicBezTo>
                    <a:pt x="1771" y="2070"/>
                    <a:pt x="1856" y="2008"/>
                    <a:pt x="1886" y="1919"/>
                  </a:cubicBezTo>
                  <a:cubicBezTo>
                    <a:pt x="1889" y="1912"/>
                    <a:pt x="2225" y="222"/>
                    <a:pt x="2225" y="222"/>
                  </a:cubicBezTo>
                  <a:cubicBezTo>
                    <a:pt x="2245" y="123"/>
                    <a:pt x="2181" y="26"/>
                    <a:pt x="2080" y="5"/>
                  </a:cubicBezTo>
                  <a:cubicBezTo>
                    <a:pt x="2069" y="4"/>
                    <a:pt x="2058" y="3"/>
                    <a:pt x="2048" y="3"/>
                  </a:cubicBezTo>
                  <a:cubicBezTo>
                    <a:pt x="1960" y="3"/>
                    <a:pt x="1882" y="63"/>
                    <a:pt x="1864" y="153"/>
                  </a:cubicBezTo>
                  <a:lnTo>
                    <a:pt x="1645" y="1254"/>
                  </a:lnTo>
                  <a:lnTo>
                    <a:pt x="1299" y="131"/>
                  </a:lnTo>
                  <a:cubicBezTo>
                    <a:pt x="1275" y="52"/>
                    <a:pt x="1203" y="1"/>
                    <a:pt x="1124" y="1"/>
                  </a:cubicBezTo>
                  <a:cubicBezTo>
                    <a:pt x="1106" y="1"/>
                    <a:pt x="1087" y="4"/>
                    <a:pt x="1069" y="10"/>
                  </a:cubicBezTo>
                  <a:cubicBezTo>
                    <a:pt x="1003" y="31"/>
                    <a:pt x="955" y="85"/>
                    <a:pt x="942" y="149"/>
                  </a:cubicBezTo>
                  <a:lnTo>
                    <a:pt x="601" y="1254"/>
                  </a:lnTo>
                  <a:lnTo>
                    <a:pt x="382" y="149"/>
                  </a:lnTo>
                  <a:cubicBezTo>
                    <a:pt x="364" y="61"/>
                    <a:pt x="288" y="1"/>
                    <a:pt x="2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2761;p65">
              <a:extLst>
                <a:ext uri="{FF2B5EF4-FFF2-40B4-BE49-F238E27FC236}">
                  <a16:creationId xmlns:a16="http://schemas.microsoft.com/office/drawing/2014/main" id="{9B31EECD-D91F-A97C-320C-C3B5C1DCD458}"/>
                </a:ext>
              </a:extLst>
            </p:cNvPr>
            <p:cNvSpPr/>
            <p:nvPr/>
          </p:nvSpPr>
          <p:spPr>
            <a:xfrm>
              <a:off x="6560414" y="2350655"/>
              <a:ext cx="85052" cy="78422"/>
            </a:xfrm>
            <a:custGeom>
              <a:avLst/>
              <a:gdLst/>
              <a:ahLst/>
              <a:cxnLst/>
              <a:rect l="l" t="t" r="r" b="b"/>
              <a:pathLst>
                <a:path w="2245" h="2070" extrusionOk="0">
                  <a:moveTo>
                    <a:pt x="201" y="1"/>
                  </a:moveTo>
                  <a:cubicBezTo>
                    <a:pt x="189" y="1"/>
                    <a:pt x="177" y="2"/>
                    <a:pt x="165" y="4"/>
                  </a:cubicBezTo>
                  <a:cubicBezTo>
                    <a:pt x="66" y="23"/>
                    <a:pt x="1" y="121"/>
                    <a:pt x="21" y="220"/>
                  </a:cubicBezTo>
                  <a:cubicBezTo>
                    <a:pt x="21" y="220"/>
                    <a:pt x="356" y="1914"/>
                    <a:pt x="359" y="1922"/>
                  </a:cubicBezTo>
                  <a:cubicBezTo>
                    <a:pt x="390" y="2011"/>
                    <a:pt x="474" y="2070"/>
                    <a:pt x="568" y="2070"/>
                  </a:cubicBezTo>
                  <a:lnTo>
                    <a:pt x="570" y="2070"/>
                  </a:lnTo>
                  <a:cubicBezTo>
                    <a:pt x="665" y="2070"/>
                    <a:pt x="750" y="2008"/>
                    <a:pt x="780" y="1919"/>
                  </a:cubicBezTo>
                  <a:cubicBezTo>
                    <a:pt x="780" y="1918"/>
                    <a:pt x="1122" y="811"/>
                    <a:pt x="1122" y="811"/>
                  </a:cubicBezTo>
                  <a:cubicBezTo>
                    <a:pt x="1122" y="811"/>
                    <a:pt x="1464" y="1919"/>
                    <a:pt x="1466" y="1922"/>
                  </a:cubicBezTo>
                  <a:cubicBezTo>
                    <a:pt x="1497" y="2011"/>
                    <a:pt x="1581" y="2070"/>
                    <a:pt x="1675" y="2070"/>
                  </a:cubicBezTo>
                  <a:lnTo>
                    <a:pt x="1676" y="2070"/>
                  </a:lnTo>
                  <a:cubicBezTo>
                    <a:pt x="1771" y="2070"/>
                    <a:pt x="1856" y="2008"/>
                    <a:pt x="1886" y="1919"/>
                  </a:cubicBezTo>
                  <a:cubicBezTo>
                    <a:pt x="1889" y="1912"/>
                    <a:pt x="2225" y="222"/>
                    <a:pt x="2225" y="222"/>
                  </a:cubicBezTo>
                  <a:cubicBezTo>
                    <a:pt x="2244" y="123"/>
                    <a:pt x="2180" y="26"/>
                    <a:pt x="2080" y="5"/>
                  </a:cubicBezTo>
                  <a:cubicBezTo>
                    <a:pt x="2069" y="4"/>
                    <a:pt x="2058" y="3"/>
                    <a:pt x="2048" y="3"/>
                  </a:cubicBezTo>
                  <a:cubicBezTo>
                    <a:pt x="1960" y="3"/>
                    <a:pt x="1882" y="63"/>
                    <a:pt x="1864" y="153"/>
                  </a:cubicBezTo>
                  <a:lnTo>
                    <a:pt x="1645" y="1254"/>
                  </a:lnTo>
                  <a:lnTo>
                    <a:pt x="1299" y="131"/>
                  </a:lnTo>
                  <a:cubicBezTo>
                    <a:pt x="1275" y="52"/>
                    <a:pt x="1202" y="1"/>
                    <a:pt x="1124" y="1"/>
                  </a:cubicBezTo>
                  <a:cubicBezTo>
                    <a:pt x="1106" y="1"/>
                    <a:pt x="1087" y="4"/>
                    <a:pt x="1069" y="10"/>
                  </a:cubicBezTo>
                  <a:cubicBezTo>
                    <a:pt x="1002" y="31"/>
                    <a:pt x="955" y="85"/>
                    <a:pt x="942" y="149"/>
                  </a:cubicBezTo>
                  <a:lnTo>
                    <a:pt x="600" y="1254"/>
                  </a:lnTo>
                  <a:lnTo>
                    <a:pt x="382" y="149"/>
                  </a:lnTo>
                  <a:cubicBezTo>
                    <a:pt x="364" y="61"/>
                    <a:pt x="287" y="1"/>
                    <a:pt x="2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2762;p65">
              <a:extLst>
                <a:ext uri="{FF2B5EF4-FFF2-40B4-BE49-F238E27FC236}">
                  <a16:creationId xmlns:a16="http://schemas.microsoft.com/office/drawing/2014/main" id="{8F9D6256-43F2-9F42-5937-9D7A5CA389DA}"/>
                </a:ext>
              </a:extLst>
            </p:cNvPr>
            <p:cNvSpPr/>
            <p:nvPr/>
          </p:nvSpPr>
          <p:spPr>
            <a:xfrm>
              <a:off x="6654331" y="2350655"/>
              <a:ext cx="85090" cy="78422"/>
            </a:xfrm>
            <a:custGeom>
              <a:avLst/>
              <a:gdLst/>
              <a:ahLst/>
              <a:cxnLst/>
              <a:rect l="l" t="t" r="r" b="b"/>
              <a:pathLst>
                <a:path w="2246" h="2070" extrusionOk="0">
                  <a:moveTo>
                    <a:pt x="202" y="1"/>
                  </a:moveTo>
                  <a:cubicBezTo>
                    <a:pt x="190" y="1"/>
                    <a:pt x="178" y="2"/>
                    <a:pt x="166" y="4"/>
                  </a:cubicBezTo>
                  <a:cubicBezTo>
                    <a:pt x="67" y="23"/>
                    <a:pt x="1" y="121"/>
                    <a:pt x="21" y="220"/>
                  </a:cubicBezTo>
                  <a:cubicBezTo>
                    <a:pt x="21" y="220"/>
                    <a:pt x="356" y="1914"/>
                    <a:pt x="360" y="1922"/>
                  </a:cubicBezTo>
                  <a:cubicBezTo>
                    <a:pt x="391" y="2011"/>
                    <a:pt x="475" y="2070"/>
                    <a:pt x="569" y="2070"/>
                  </a:cubicBezTo>
                  <a:lnTo>
                    <a:pt x="571" y="2070"/>
                  </a:lnTo>
                  <a:cubicBezTo>
                    <a:pt x="665" y="2070"/>
                    <a:pt x="750" y="2008"/>
                    <a:pt x="780" y="1919"/>
                  </a:cubicBezTo>
                  <a:cubicBezTo>
                    <a:pt x="780" y="1918"/>
                    <a:pt x="1124" y="811"/>
                    <a:pt x="1124" y="811"/>
                  </a:cubicBezTo>
                  <a:cubicBezTo>
                    <a:pt x="1124" y="811"/>
                    <a:pt x="1465" y="1919"/>
                    <a:pt x="1466" y="1922"/>
                  </a:cubicBezTo>
                  <a:cubicBezTo>
                    <a:pt x="1497" y="2011"/>
                    <a:pt x="1581" y="2070"/>
                    <a:pt x="1675" y="2070"/>
                  </a:cubicBezTo>
                  <a:lnTo>
                    <a:pt x="1677" y="2070"/>
                  </a:lnTo>
                  <a:cubicBezTo>
                    <a:pt x="1772" y="2070"/>
                    <a:pt x="1857" y="2008"/>
                    <a:pt x="1886" y="1919"/>
                  </a:cubicBezTo>
                  <a:cubicBezTo>
                    <a:pt x="1889" y="1912"/>
                    <a:pt x="2225" y="222"/>
                    <a:pt x="2225" y="222"/>
                  </a:cubicBezTo>
                  <a:cubicBezTo>
                    <a:pt x="2245" y="125"/>
                    <a:pt x="2181" y="27"/>
                    <a:pt x="2082" y="7"/>
                  </a:cubicBezTo>
                  <a:cubicBezTo>
                    <a:pt x="2070" y="5"/>
                    <a:pt x="2058" y="4"/>
                    <a:pt x="2047" y="4"/>
                  </a:cubicBezTo>
                  <a:cubicBezTo>
                    <a:pt x="1960" y="4"/>
                    <a:pt x="1883" y="64"/>
                    <a:pt x="1864" y="153"/>
                  </a:cubicBezTo>
                  <a:lnTo>
                    <a:pt x="1646" y="1254"/>
                  </a:lnTo>
                  <a:lnTo>
                    <a:pt x="1301" y="131"/>
                  </a:lnTo>
                  <a:cubicBezTo>
                    <a:pt x="1276" y="52"/>
                    <a:pt x="1203" y="1"/>
                    <a:pt x="1125" y="1"/>
                  </a:cubicBezTo>
                  <a:cubicBezTo>
                    <a:pt x="1107" y="1"/>
                    <a:pt x="1088" y="4"/>
                    <a:pt x="1070" y="10"/>
                  </a:cubicBezTo>
                  <a:cubicBezTo>
                    <a:pt x="1003" y="31"/>
                    <a:pt x="956" y="85"/>
                    <a:pt x="942" y="149"/>
                  </a:cubicBezTo>
                  <a:lnTo>
                    <a:pt x="601" y="1254"/>
                  </a:lnTo>
                  <a:lnTo>
                    <a:pt x="382" y="149"/>
                  </a:lnTo>
                  <a:cubicBezTo>
                    <a:pt x="365" y="61"/>
                    <a:pt x="288" y="1"/>
                    <a:pt x="2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2763;p65">
              <a:extLst>
                <a:ext uri="{FF2B5EF4-FFF2-40B4-BE49-F238E27FC236}">
                  <a16:creationId xmlns:a16="http://schemas.microsoft.com/office/drawing/2014/main" id="{AE402791-1C97-A8C1-75EA-3741B00F3E41}"/>
                </a:ext>
              </a:extLst>
            </p:cNvPr>
            <p:cNvSpPr/>
            <p:nvPr/>
          </p:nvSpPr>
          <p:spPr>
            <a:xfrm>
              <a:off x="6398304" y="2321105"/>
              <a:ext cx="408438" cy="137901"/>
            </a:xfrm>
            <a:custGeom>
              <a:avLst/>
              <a:gdLst/>
              <a:ahLst/>
              <a:cxnLst/>
              <a:rect l="l" t="t" r="r" b="b"/>
              <a:pathLst>
                <a:path w="10781" h="3640" extrusionOk="0">
                  <a:moveTo>
                    <a:pt x="185" y="1"/>
                  </a:moveTo>
                  <a:cubicBezTo>
                    <a:pt x="83" y="1"/>
                    <a:pt x="0" y="84"/>
                    <a:pt x="0" y="185"/>
                  </a:cubicBezTo>
                  <a:lnTo>
                    <a:pt x="0" y="3456"/>
                  </a:lnTo>
                  <a:cubicBezTo>
                    <a:pt x="0" y="3557"/>
                    <a:pt x="81" y="3639"/>
                    <a:pt x="184" y="3639"/>
                  </a:cubicBezTo>
                  <a:lnTo>
                    <a:pt x="8684" y="3639"/>
                  </a:lnTo>
                  <a:cubicBezTo>
                    <a:pt x="8779" y="3639"/>
                    <a:pt x="8864" y="3570"/>
                    <a:pt x="8873" y="3476"/>
                  </a:cubicBezTo>
                  <a:cubicBezTo>
                    <a:pt x="8883" y="3368"/>
                    <a:pt x="8798" y="3279"/>
                    <a:pt x="8690" y="3279"/>
                  </a:cubicBezTo>
                  <a:lnTo>
                    <a:pt x="394" y="3279"/>
                  </a:lnTo>
                  <a:lnTo>
                    <a:pt x="394" y="363"/>
                  </a:lnTo>
                  <a:lnTo>
                    <a:pt x="10419" y="363"/>
                  </a:lnTo>
                  <a:lnTo>
                    <a:pt x="10419" y="3279"/>
                  </a:lnTo>
                  <a:lnTo>
                    <a:pt x="9560" y="3279"/>
                  </a:lnTo>
                  <a:cubicBezTo>
                    <a:pt x="9465" y="3279"/>
                    <a:pt x="9380" y="3348"/>
                    <a:pt x="9372" y="3443"/>
                  </a:cubicBezTo>
                  <a:cubicBezTo>
                    <a:pt x="9364" y="3550"/>
                    <a:pt x="9447" y="3639"/>
                    <a:pt x="9552" y="3639"/>
                  </a:cubicBezTo>
                  <a:lnTo>
                    <a:pt x="10596" y="3639"/>
                  </a:lnTo>
                  <a:cubicBezTo>
                    <a:pt x="10699" y="3639"/>
                    <a:pt x="10781" y="3557"/>
                    <a:pt x="10781" y="3455"/>
                  </a:cubicBezTo>
                  <a:lnTo>
                    <a:pt x="10781" y="185"/>
                  </a:lnTo>
                  <a:lnTo>
                    <a:pt x="10780" y="185"/>
                  </a:lnTo>
                  <a:cubicBezTo>
                    <a:pt x="10780" y="84"/>
                    <a:pt x="10698" y="1"/>
                    <a:pt x="105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2764;p65">
              <a:extLst>
                <a:ext uri="{FF2B5EF4-FFF2-40B4-BE49-F238E27FC236}">
                  <a16:creationId xmlns:a16="http://schemas.microsoft.com/office/drawing/2014/main" id="{7AE44A73-14B4-0E69-7FA9-2D4AE15F87D7}"/>
                </a:ext>
              </a:extLst>
            </p:cNvPr>
            <p:cNvSpPr/>
            <p:nvPr/>
          </p:nvSpPr>
          <p:spPr>
            <a:xfrm>
              <a:off x="6364814" y="2213170"/>
              <a:ext cx="476745" cy="422039"/>
            </a:xfrm>
            <a:custGeom>
              <a:avLst/>
              <a:gdLst/>
              <a:ahLst/>
              <a:cxnLst/>
              <a:rect l="l" t="t" r="r" b="b"/>
              <a:pathLst>
                <a:path w="12584" h="11140" extrusionOk="0">
                  <a:moveTo>
                    <a:pt x="11967" y="360"/>
                  </a:moveTo>
                  <a:cubicBezTo>
                    <a:pt x="12107" y="360"/>
                    <a:pt x="12219" y="472"/>
                    <a:pt x="12219" y="612"/>
                  </a:cubicBezTo>
                  <a:lnTo>
                    <a:pt x="12219" y="1572"/>
                  </a:lnTo>
                  <a:lnTo>
                    <a:pt x="360" y="1572"/>
                  </a:lnTo>
                  <a:lnTo>
                    <a:pt x="360" y="612"/>
                  </a:lnTo>
                  <a:cubicBezTo>
                    <a:pt x="360" y="472"/>
                    <a:pt x="472" y="360"/>
                    <a:pt x="611" y="360"/>
                  </a:cubicBezTo>
                  <a:close/>
                  <a:moveTo>
                    <a:pt x="621" y="0"/>
                  </a:moveTo>
                  <a:cubicBezTo>
                    <a:pt x="278" y="0"/>
                    <a:pt x="0" y="278"/>
                    <a:pt x="0" y="620"/>
                  </a:cubicBezTo>
                  <a:lnTo>
                    <a:pt x="0" y="10949"/>
                  </a:lnTo>
                  <a:cubicBezTo>
                    <a:pt x="0" y="11054"/>
                    <a:pt x="85" y="11140"/>
                    <a:pt x="192" y="11140"/>
                  </a:cubicBezTo>
                  <a:lnTo>
                    <a:pt x="1222" y="11140"/>
                  </a:lnTo>
                  <a:cubicBezTo>
                    <a:pt x="1237" y="11140"/>
                    <a:pt x="1252" y="11134"/>
                    <a:pt x="1262" y="11124"/>
                  </a:cubicBezTo>
                  <a:cubicBezTo>
                    <a:pt x="1418" y="10968"/>
                    <a:pt x="1311" y="10779"/>
                    <a:pt x="1159" y="10779"/>
                  </a:cubicBezTo>
                  <a:lnTo>
                    <a:pt x="613" y="10779"/>
                  </a:lnTo>
                  <a:cubicBezTo>
                    <a:pt x="475" y="10779"/>
                    <a:pt x="362" y="10667"/>
                    <a:pt x="362" y="10527"/>
                  </a:cubicBezTo>
                  <a:lnTo>
                    <a:pt x="362" y="1965"/>
                  </a:lnTo>
                  <a:lnTo>
                    <a:pt x="12223" y="1965"/>
                  </a:lnTo>
                  <a:lnTo>
                    <a:pt x="12223" y="10588"/>
                  </a:lnTo>
                  <a:cubicBezTo>
                    <a:pt x="12223" y="10694"/>
                    <a:pt x="12138" y="10778"/>
                    <a:pt x="12032" y="10778"/>
                  </a:cubicBezTo>
                  <a:lnTo>
                    <a:pt x="2027" y="10778"/>
                  </a:lnTo>
                  <a:cubicBezTo>
                    <a:pt x="1979" y="10778"/>
                    <a:pt x="1933" y="10802"/>
                    <a:pt x="1906" y="10841"/>
                  </a:cubicBezTo>
                  <a:cubicBezTo>
                    <a:pt x="1808" y="10986"/>
                    <a:pt x="1912" y="11139"/>
                    <a:pt x="2052" y="11139"/>
                  </a:cubicBezTo>
                  <a:lnTo>
                    <a:pt x="11962" y="11139"/>
                  </a:lnTo>
                  <a:cubicBezTo>
                    <a:pt x="12306" y="11139"/>
                    <a:pt x="12583" y="10861"/>
                    <a:pt x="12583" y="10518"/>
                  </a:cubicBezTo>
                  <a:lnTo>
                    <a:pt x="12583" y="619"/>
                  </a:lnTo>
                  <a:cubicBezTo>
                    <a:pt x="12582" y="278"/>
                    <a:pt x="12302" y="0"/>
                    <a:pt x="119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2765;p65">
              <a:extLst>
                <a:ext uri="{FF2B5EF4-FFF2-40B4-BE49-F238E27FC236}">
                  <a16:creationId xmlns:a16="http://schemas.microsoft.com/office/drawing/2014/main" id="{6BA59E5C-0C1E-F471-8EF9-84A12B0E675E}"/>
                </a:ext>
              </a:extLst>
            </p:cNvPr>
            <p:cNvSpPr/>
            <p:nvPr/>
          </p:nvSpPr>
          <p:spPr>
            <a:xfrm>
              <a:off x="6413761" y="2240713"/>
              <a:ext cx="18677" cy="18715"/>
            </a:xfrm>
            <a:custGeom>
              <a:avLst/>
              <a:gdLst/>
              <a:ahLst/>
              <a:cxnLst/>
              <a:rect l="l" t="t" r="r" b="b"/>
              <a:pathLst>
                <a:path w="493" h="494" extrusionOk="0">
                  <a:moveTo>
                    <a:pt x="247" y="1"/>
                  </a:moveTo>
                  <a:cubicBezTo>
                    <a:pt x="111" y="1"/>
                    <a:pt x="1" y="111"/>
                    <a:pt x="1" y="247"/>
                  </a:cubicBezTo>
                  <a:cubicBezTo>
                    <a:pt x="1" y="383"/>
                    <a:pt x="111" y="493"/>
                    <a:pt x="247" y="493"/>
                  </a:cubicBezTo>
                  <a:cubicBezTo>
                    <a:pt x="383" y="493"/>
                    <a:pt x="493" y="383"/>
                    <a:pt x="493" y="247"/>
                  </a:cubicBezTo>
                  <a:cubicBezTo>
                    <a:pt x="493" y="111"/>
                    <a:pt x="383" y="1"/>
                    <a:pt x="2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2766;p65">
              <a:extLst>
                <a:ext uri="{FF2B5EF4-FFF2-40B4-BE49-F238E27FC236}">
                  <a16:creationId xmlns:a16="http://schemas.microsoft.com/office/drawing/2014/main" id="{D63ECFEA-72BF-21E7-5E67-895748E8BC4B}"/>
                </a:ext>
              </a:extLst>
            </p:cNvPr>
            <p:cNvSpPr/>
            <p:nvPr/>
          </p:nvSpPr>
          <p:spPr>
            <a:xfrm>
              <a:off x="6448388" y="2240675"/>
              <a:ext cx="20913" cy="18753"/>
            </a:xfrm>
            <a:custGeom>
              <a:avLst/>
              <a:gdLst/>
              <a:ahLst/>
              <a:cxnLst/>
              <a:rect l="l" t="t" r="r" b="b"/>
              <a:pathLst>
                <a:path w="552" h="495" extrusionOk="0">
                  <a:moveTo>
                    <a:pt x="276" y="1"/>
                  </a:moveTo>
                  <a:cubicBezTo>
                    <a:pt x="252" y="1"/>
                    <a:pt x="228" y="4"/>
                    <a:pt x="204" y="11"/>
                  </a:cubicBezTo>
                  <a:cubicBezTo>
                    <a:pt x="73" y="50"/>
                    <a:pt x="0" y="187"/>
                    <a:pt x="40" y="318"/>
                  </a:cubicBezTo>
                  <a:cubicBezTo>
                    <a:pt x="72" y="426"/>
                    <a:pt x="170" y="494"/>
                    <a:pt x="277" y="494"/>
                  </a:cubicBezTo>
                  <a:cubicBezTo>
                    <a:pt x="300" y="494"/>
                    <a:pt x="324" y="491"/>
                    <a:pt x="348" y="484"/>
                  </a:cubicBezTo>
                  <a:cubicBezTo>
                    <a:pt x="479" y="444"/>
                    <a:pt x="552" y="307"/>
                    <a:pt x="512" y="176"/>
                  </a:cubicBezTo>
                  <a:cubicBezTo>
                    <a:pt x="481" y="69"/>
                    <a:pt x="382" y="1"/>
                    <a:pt x="2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2767;p65">
              <a:extLst>
                <a:ext uri="{FF2B5EF4-FFF2-40B4-BE49-F238E27FC236}">
                  <a16:creationId xmlns:a16="http://schemas.microsoft.com/office/drawing/2014/main" id="{547AA2E0-7146-936E-9880-B55559A57F51}"/>
                </a:ext>
              </a:extLst>
            </p:cNvPr>
            <p:cNvSpPr/>
            <p:nvPr/>
          </p:nvSpPr>
          <p:spPr>
            <a:xfrm>
              <a:off x="6485212" y="2240713"/>
              <a:ext cx="18715" cy="18715"/>
            </a:xfrm>
            <a:custGeom>
              <a:avLst/>
              <a:gdLst/>
              <a:ahLst/>
              <a:cxnLst/>
              <a:rect l="l" t="t" r="r" b="b"/>
              <a:pathLst>
                <a:path w="494" h="494" extrusionOk="0">
                  <a:moveTo>
                    <a:pt x="247" y="1"/>
                  </a:moveTo>
                  <a:cubicBezTo>
                    <a:pt x="111" y="1"/>
                    <a:pt x="1" y="111"/>
                    <a:pt x="1" y="247"/>
                  </a:cubicBezTo>
                  <a:cubicBezTo>
                    <a:pt x="1" y="383"/>
                    <a:pt x="111" y="493"/>
                    <a:pt x="247" y="493"/>
                  </a:cubicBezTo>
                  <a:cubicBezTo>
                    <a:pt x="383" y="493"/>
                    <a:pt x="493" y="383"/>
                    <a:pt x="493" y="247"/>
                  </a:cubicBezTo>
                  <a:cubicBezTo>
                    <a:pt x="493" y="111"/>
                    <a:pt x="383" y="1"/>
                    <a:pt x="2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979706117"/>
      </p:ext>
    </p:extLst>
  </p:cSld>
  <p:clrMapOvr>
    <a:masterClrMapping/>
  </p:clrMapOvr>
</p:sld>
</file>

<file path=ppt/theme/theme1.xml><?xml version="1.0" encoding="utf-8"?>
<a:theme xmlns:a="http://schemas.openxmlformats.org/drawingml/2006/main" name="Introduction to Coding Workshop by Slidesgo">
  <a:themeElements>
    <a:clrScheme name="Simple Light">
      <a:dk1>
        <a:srgbClr val="1D1D1D"/>
      </a:dk1>
      <a:lt1>
        <a:srgbClr val="F5F8FF"/>
      </a:lt1>
      <a:dk2>
        <a:srgbClr val="0C0A9E"/>
      </a:dk2>
      <a:lt2>
        <a:srgbClr val="EB9109"/>
      </a:lt2>
      <a:accent1>
        <a:srgbClr val="8208D5"/>
      </a:accent1>
      <a:accent2>
        <a:srgbClr val="BFBEF7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D1D1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E2A47"/>
      </a:dk1>
      <a:lt1>
        <a:srgbClr val="FFFFFF"/>
      </a:lt1>
      <a:dk2>
        <a:srgbClr val="869FB2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371</TotalTime>
  <Words>600</Words>
  <Application>Microsoft Office PowerPoint</Application>
  <PresentationFormat>Presentación en pantalla (16:9)</PresentationFormat>
  <Paragraphs>123</Paragraphs>
  <Slides>20</Slides>
  <Notes>20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20</vt:i4>
      </vt:variant>
    </vt:vector>
  </HeadingPairs>
  <TitlesOfParts>
    <vt:vector size="28" baseType="lpstr">
      <vt:lpstr>Open Sans</vt:lpstr>
      <vt:lpstr>Proxima Nova</vt:lpstr>
      <vt:lpstr>Poppins</vt:lpstr>
      <vt:lpstr>IBM Plex Mono</vt:lpstr>
      <vt:lpstr>Arial</vt:lpstr>
      <vt:lpstr>Roboto Condensed Light</vt:lpstr>
      <vt:lpstr>Introduction to Coding Workshop by Slidesgo</vt:lpstr>
      <vt:lpstr>Slidesgo Final Pages</vt:lpstr>
      <vt:lpstr>Presentación de PowerPoint</vt:lpstr>
      <vt:lpstr>01</vt:lpstr>
      <vt:lpstr>Faenas en Chile</vt:lpstr>
      <vt:lpstr>Innovación en Consultoría y Desarrollo de Software</vt:lpstr>
      <vt:lpstr>Problemática y soluciones</vt:lpstr>
      <vt:lpstr>Presentación de PowerPoint</vt:lpstr>
      <vt:lpstr>02</vt:lpstr>
      <vt:lpstr>Requerimientos funcionales</vt:lpstr>
      <vt:lpstr>Requerimientos no-funcionales</vt:lpstr>
      <vt:lpstr>Presentación de PowerPoint</vt:lpstr>
      <vt:lpstr>Recursos tecnológicos</vt:lpstr>
      <vt:lpstr>03</vt:lpstr>
      <vt:lpstr>Metodología Scrum</vt:lpstr>
      <vt:lpstr>Presentación de PowerPoint</vt:lpstr>
      <vt:lpstr>Sprints</vt:lpstr>
      <vt:lpstr>—René Descartes</vt:lpstr>
      <vt:lpstr>Hitos importantes</vt:lpstr>
      <vt:lpstr>04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David A. Zurita</cp:lastModifiedBy>
  <cp:revision>12</cp:revision>
  <dcterms:modified xsi:type="dcterms:W3CDTF">2024-09-03T21:33:23Z</dcterms:modified>
</cp:coreProperties>
</file>